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0.svg" ContentType="image/svg+xml"/>
  <Override PartName="/ppt/media/image102.svg" ContentType="image/svg+xml"/>
  <Override PartName="/ppt/media/image114.svg" ContentType="image/svg+xml"/>
  <Override PartName="/ppt/media/image116.svg" ContentType="image/svg+xml"/>
  <Override PartName="/ppt/media/image119.svg" ContentType="image/svg+xml"/>
  <Override PartName="/ppt/media/image121.svg" ContentType="image/svg+xml"/>
  <Override PartName="/ppt/media/image124.svg" ContentType="image/svg+xml"/>
  <Override PartName="/ppt/media/image126.svg" ContentType="image/svg+xml"/>
  <Override PartName="/ppt/media/image128.svg" ContentType="image/svg+xml"/>
  <Override PartName="/ppt/media/image130.svg" ContentType="image/svg+xml"/>
  <Override PartName="/ppt/media/image132.svg" ContentType="image/svg+xml"/>
  <Override PartName="/ppt/media/image134.svg" ContentType="image/svg+xml"/>
  <Override PartName="/ppt/media/image136.svg" ContentType="image/svg+xml"/>
  <Override PartName="/ppt/media/image138.svg" ContentType="image/svg+xml"/>
  <Override PartName="/ppt/media/image14.svg" ContentType="image/svg+xml"/>
  <Override PartName="/ppt/media/image141.svg" ContentType="image/svg+xml"/>
  <Override PartName="/ppt/media/image142.svg" ContentType="image/svg+xml"/>
  <Override PartName="/ppt/media/image143.svg" ContentType="image/svg+xml"/>
  <Override PartName="/ppt/media/image144.svg" ContentType="image/svg+xml"/>
  <Override PartName="/ppt/media/image146.svg" ContentType="image/svg+xml"/>
  <Override PartName="/ppt/media/image148.svg" ContentType="image/svg+xml"/>
  <Override PartName="/ppt/media/image150.svg" ContentType="image/svg+xml"/>
  <Override PartName="/ppt/media/image152.svg" ContentType="image/svg+xml"/>
  <Override PartName="/ppt/media/image154.svg" ContentType="image/svg+xml"/>
  <Override PartName="/ppt/media/image156.svg" ContentType="image/svg+xml"/>
  <Override PartName="/ppt/media/image158.svg" ContentType="image/svg+xml"/>
  <Override PartName="/ppt/media/image16.svg" ContentType="image/svg+xml"/>
  <Override PartName="/ppt/media/image160.svg" ContentType="image/svg+xml"/>
  <Override PartName="/ppt/media/image163.svg" ContentType="image/svg+xml"/>
  <Override PartName="/ppt/media/image165.svg" ContentType="image/svg+xml"/>
  <Override PartName="/ppt/media/image167.svg" ContentType="image/svg+xml"/>
  <Override PartName="/ppt/media/image169.svg" ContentType="image/svg+xml"/>
  <Override PartName="/ppt/media/image181.svg" ContentType="image/svg+xml"/>
  <Override PartName="/ppt/media/image184.svg" ContentType="image/svg+xml"/>
  <Override PartName="/ppt/media/image186.svg" ContentType="image/svg+xml"/>
  <Override PartName="/ppt/media/image188.svg" ContentType="image/svg+xml"/>
  <Override PartName="/ppt/media/image19.svg" ContentType="image/svg+xml"/>
  <Override PartName="/ppt/media/image190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6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9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"/>
  </p:notesMasterIdLst>
  <p:sldIdLst>
    <p:sldId id="432" r:id="rId3"/>
    <p:sldId id="433" r:id="rId4"/>
    <p:sldId id="428" r:id="rId5"/>
    <p:sldId id="430" r:id="rId6"/>
    <p:sldId id="257" r:id="rId7"/>
    <p:sldId id="374" r:id="rId9"/>
    <p:sldId id="303" r:id="rId10"/>
    <p:sldId id="338" r:id="rId11"/>
    <p:sldId id="258" r:id="rId12"/>
    <p:sldId id="305" r:id="rId13"/>
    <p:sldId id="375" r:id="rId14"/>
    <p:sldId id="259" r:id="rId15"/>
    <p:sldId id="260" r:id="rId16"/>
    <p:sldId id="261" r:id="rId17"/>
    <p:sldId id="262" r:id="rId18"/>
    <p:sldId id="263" r:id="rId19"/>
    <p:sldId id="339" r:id="rId20"/>
    <p:sldId id="264" r:id="rId21"/>
    <p:sldId id="265" r:id="rId22"/>
    <p:sldId id="309" r:id="rId23"/>
    <p:sldId id="376" r:id="rId24"/>
    <p:sldId id="266" r:id="rId25"/>
    <p:sldId id="277" r:id="rId26"/>
    <p:sldId id="278" r:id="rId27"/>
    <p:sldId id="280" r:id="rId28"/>
    <p:sldId id="267" r:id="rId29"/>
    <p:sldId id="288" r:id="rId30"/>
    <p:sldId id="268" r:id="rId31"/>
    <p:sldId id="286" r:id="rId32"/>
    <p:sldId id="289" r:id="rId33"/>
    <p:sldId id="310" r:id="rId34"/>
    <p:sldId id="270" r:id="rId35"/>
    <p:sldId id="378" r:id="rId36"/>
    <p:sldId id="379" r:id="rId37"/>
    <p:sldId id="434" r:id="rId38"/>
    <p:sldId id="269" r:id="rId39"/>
    <p:sldId id="271" r:id="rId40"/>
    <p:sldId id="281" r:id="rId41"/>
    <p:sldId id="282" r:id="rId42"/>
    <p:sldId id="272" r:id="rId43"/>
    <p:sldId id="273" r:id="rId44"/>
    <p:sldId id="274" r:id="rId45"/>
    <p:sldId id="307" r:id="rId46"/>
    <p:sldId id="275" r:id="rId47"/>
    <p:sldId id="308" r:id="rId48"/>
    <p:sldId id="306" r:id="rId49"/>
    <p:sldId id="380" r:id="rId50"/>
    <p:sldId id="381" r:id="rId51"/>
    <p:sldId id="418" r:id="rId52"/>
    <p:sldId id="419" r:id="rId53"/>
    <p:sldId id="420" r:id="rId54"/>
    <p:sldId id="421" r:id="rId55"/>
    <p:sldId id="422" r:id="rId56"/>
    <p:sldId id="431" r:id="rId57"/>
    <p:sldId id="284" r:id="rId58"/>
    <p:sldId id="423" r:id="rId59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469" userDrawn="1">
          <p15:clr>
            <a:srgbClr val="747775"/>
          </p15:clr>
        </p15:guide>
        <p15:guide id="2" pos="2873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5500"/>
    <a:srgbClr val="2097C4"/>
    <a:srgbClr val="1A2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469"/>
        <p:guide pos="287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4" Type="http://schemas.openxmlformats.org/officeDocument/2006/relationships/customXml" Target="../customXml/item1.xml"/><Relationship Id="rId63" Type="http://schemas.openxmlformats.org/officeDocument/2006/relationships/customXmlProps" Target="../customXml/itemProps3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8afc6ffa9_0_1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8afc6ffa9_0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8afc6ffa9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8afc6ffa9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8afc6ffa9_0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8afc6ffa9_0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8afc6ffa9_0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8afc6ffa9_0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8afc6ffa9_0_2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8afc6ffa9_0_2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8afc6ffa9_0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8afc6ffa9_0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8afc6ffa9_0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8afc6ffa9_0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8afc6ffa9_0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8afc6ffa9_0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8afc6ffa9_0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8afc6ffa9_0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afc6ffa9_0_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8afc6ffa9_0_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afc6ffa9_0_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8afc6ffa9_0_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8afc6ffa9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8afc6ffa9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8afc6ffa9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8afc6ffa9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8afc6ffa9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8afc6ffa9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afc6ffa9_0_1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afc6ffa9_0_1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8afc6ffa9_0_1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8afc6ffa9_0_1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8afc6ffa9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8afc6ffa9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8afc6ffa9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8afc6ffa9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8afc6ffa9_0_1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8afc6ffa9_0_1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8afc6ffa9_0_1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8afc6ffa9_0_1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8afc6ffa9_0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8afc6ffa9_0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8afc6ffa9_0_1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8afc6ffa9_0_1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76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165" y="1784275"/>
            <a:ext cx="3508028" cy="1574951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tboard 1 copy 4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095" cy="51435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043" y="151890"/>
            <a:ext cx="1012954" cy="388576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0279" y="288268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3830279" y="1315922"/>
            <a:ext cx="5571085" cy="1125140"/>
          </a:xfrm>
        </p:spPr>
        <p:txBody>
          <a:bodyPr>
            <a:normAutofit/>
          </a:bodyPr>
          <a:lstStyle>
            <a:lvl1pPr marL="0" indent="0">
              <a:buNone/>
              <a:defRPr sz="405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97981" y="1020803"/>
            <a:ext cx="2613098" cy="2283413"/>
          </a:xfrm>
        </p:spPr>
        <p:txBody>
          <a:bodyPr/>
          <a:lstStyle>
            <a:lvl1pPr>
              <a:defRPr sz="1500">
                <a:solidFill>
                  <a:srgbClr val="EDECED"/>
                </a:solidFill>
              </a:defRPr>
            </a:lvl1pPr>
            <a:lvl2pPr>
              <a:defRPr sz="1350">
                <a:solidFill>
                  <a:srgbClr val="EDECED"/>
                </a:solidFill>
              </a:defRPr>
            </a:lvl2pPr>
            <a:lvl3pPr>
              <a:defRPr sz="1200">
                <a:solidFill>
                  <a:srgbClr val="EDECED"/>
                </a:solidFill>
              </a:defRPr>
            </a:lvl3pPr>
            <a:lvl4pPr>
              <a:defRPr sz="1050">
                <a:solidFill>
                  <a:srgbClr val="EDECED"/>
                </a:solidFill>
              </a:defRPr>
            </a:lvl4pPr>
            <a:lvl5pPr>
              <a:defRPr sz="900">
                <a:solidFill>
                  <a:srgbClr val="EDECE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1"/>
          </p:nvPr>
        </p:nvSpPr>
        <p:spPr>
          <a:xfrm>
            <a:off x="497981" y="3548399"/>
            <a:ext cx="2699960" cy="53127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2"/>
          </p:nvPr>
        </p:nvSpPr>
        <p:spPr>
          <a:xfrm>
            <a:off x="497981" y="4237640"/>
            <a:ext cx="2699960" cy="450416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EDECED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tboard 1 copy 2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81" y="0"/>
            <a:ext cx="9146381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79" y="1662358"/>
            <a:ext cx="4051141" cy="18187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3353" y="1265901"/>
            <a:ext cx="3060803" cy="2666467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" y="0"/>
            <a:ext cx="914214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124" y="1442689"/>
            <a:ext cx="3508028" cy="1574951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5287" y="330506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64.png"/><Relationship Id="rId7" Type="http://schemas.openxmlformats.org/officeDocument/2006/relationships/tags" Target="../tags/tag2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6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0" Type="http://schemas.openxmlformats.org/officeDocument/2006/relationships/notesSlide" Target="../notesSlides/notesSlide13.xml"/><Relationship Id="rId1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7.jpe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hyperlink" Target="http://drive.google.com/file/d/1q6YZKZQrAnai0F84RST6rLkmtB47rW4r/view" TargetMode="Externa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svg"/><Relationship Id="rId8" Type="http://schemas.openxmlformats.org/officeDocument/2006/relationships/image" Target="../media/image75.png"/><Relationship Id="rId7" Type="http://schemas.openxmlformats.org/officeDocument/2006/relationships/image" Target="../media/image74.svg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78.svg"/><Relationship Id="rId10" Type="http://schemas.openxmlformats.org/officeDocument/2006/relationships/image" Target="../media/image77.png"/><Relationship Id="rId1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1.xml"/><Relationship Id="rId6" Type="http://schemas.openxmlformats.org/officeDocument/2006/relationships/hyperlink" Target="https://clipdrop.co/stable-diffusion-turbo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svg"/><Relationship Id="rId8" Type="http://schemas.openxmlformats.org/officeDocument/2006/relationships/image" Target="../media/image71.png"/><Relationship Id="rId7" Type="http://schemas.openxmlformats.org/officeDocument/2006/relationships/image" Target="../media/image102.svg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17.png"/><Relationship Id="rId4" Type="http://schemas.openxmlformats.org/officeDocument/2006/relationships/image" Target="../media/image116.svg"/><Relationship Id="rId3" Type="http://schemas.openxmlformats.org/officeDocument/2006/relationships/image" Target="../media/image115.png"/><Relationship Id="rId2" Type="http://schemas.openxmlformats.org/officeDocument/2006/relationships/image" Target="../media/image114.svg"/><Relationship Id="rId1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21.svg"/><Relationship Id="rId3" Type="http://schemas.openxmlformats.org/officeDocument/2006/relationships/image" Target="../media/image120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2.jpeg"/><Relationship Id="rId2" Type="http://schemas.openxmlformats.org/officeDocument/2006/relationships/image" Target="../media/image119.svg"/><Relationship Id="rId1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png"/><Relationship Id="rId8" Type="http://schemas.openxmlformats.org/officeDocument/2006/relationships/image" Target="../media/image130.svg"/><Relationship Id="rId7" Type="http://schemas.openxmlformats.org/officeDocument/2006/relationships/image" Target="../media/image129.png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26.svg"/><Relationship Id="rId3" Type="http://schemas.openxmlformats.org/officeDocument/2006/relationships/image" Target="../media/image125.png"/><Relationship Id="rId2" Type="http://schemas.openxmlformats.org/officeDocument/2006/relationships/image" Target="../media/image124.svg"/><Relationship Id="rId18" Type="http://schemas.openxmlformats.org/officeDocument/2006/relationships/notesSlide" Target="../notesSlides/notesSlide31.xml"/><Relationship Id="rId17" Type="http://schemas.openxmlformats.org/officeDocument/2006/relationships/slideLayout" Target="../slideLayouts/slideLayout11.xml"/><Relationship Id="rId16" Type="http://schemas.openxmlformats.org/officeDocument/2006/relationships/image" Target="../media/image138.svg"/><Relationship Id="rId15" Type="http://schemas.openxmlformats.org/officeDocument/2006/relationships/image" Target="../media/image137.png"/><Relationship Id="rId14" Type="http://schemas.openxmlformats.org/officeDocument/2006/relationships/image" Target="../media/image136.svg"/><Relationship Id="rId13" Type="http://schemas.openxmlformats.org/officeDocument/2006/relationships/image" Target="../media/image135.png"/><Relationship Id="rId12" Type="http://schemas.openxmlformats.org/officeDocument/2006/relationships/image" Target="../media/image134.svg"/><Relationship Id="rId11" Type="http://schemas.openxmlformats.org/officeDocument/2006/relationships/image" Target="../media/image133.png"/><Relationship Id="rId10" Type="http://schemas.openxmlformats.org/officeDocument/2006/relationships/image" Target="../media/image132.svg"/><Relationship Id="rId1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4.svg"/><Relationship Id="rId8" Type="http://schemas.openxmlformats.org/officeDocument/2006/relationships/image" Target="../media/image99.png"/><Relationship Id="rId7" Type="http://schemas.openxmlformats.org/officeDocument/2006/relationships/image" Target="../media/image143.svg"/><Relationship Id="rId6" Type="http://schemas.openxmlformats.org/officeDocument/2006/relationships/image" Target="../media/image125.png"/><Relationship Id="rId5" Type="http://schemas.openxmlformats.org/officeDocument/2006/relationships/image" Target="../media/image142.svg"/><Relationship Id="rId4" Type="http://schemas.openxmlformats.org/officeDocument/2006/relationships/image" Target="../media/image129.png"/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3" Type="http://schemas.openxmlformats.org/officeDocument/2006/relationships/notesSlide" Target="../notesSlides/notesSlide32.xml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146.svg"/><Relationship Id="rId10" Type="http://schemas.openxmlformats.org/officeDocument/2006/relationships/image" Target="../media/image145.png"/><Relationship Id="rId1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154.svg"/><Relationship Id="rId7" Type="http://schemas.openxmlformats.org/officeDocument/2006/relationships/image" Target="../media/image153.png"/><Relationship Id="rId6" Type="http://schemas.openxmlformats.org/officeDocument/2006/relationships/image" Target="../media/image152.svg"/><Relationship Id="rId5" Type="http://schemas.openxmlformats.org/officeDocument/2006/relationships/image" Target="../media/image151.png"/><Relationship Id="rId4" Type="http://schemas.openxmlformats.org/officeDocument/2006/relationships/image" Target="../media/image150.svg"/><Relationship Id="rId3" Type="http://schemas.openxmlformats.org/officeDocument/2006/relationships/image" Target="../media/image149.png"/><Relationship Id="rId2" Type="http://schemas.openxmlformats.org/officeDocument/2006/relationships/image" Target="../media/image148.svg"/><Relationship Id="rId10" Type="http://schemas.openxmlformats.org/officeDocument/2006/relationships/notesSlide" Target="../notesSlides/notesSlide33.xml"/><Relationship Id="rId1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3.svg"/><Relationship Id="rId8" Type="http://schemas.openxmlformats.org/officeDocument/2006/relationships/image" Target="../media/image162.png"/><Relationship Id="rId7" Type="http://schemas.openxmlformats.org/officeDocument/2006/relationships/image" Target="../media/image161.png"/><Relationship Id="rId6" Type="http://schemas.openxmlformats.org/officeDocument/2006/relationships/image" Target="../media/image160.svg"/><Relationship Id="rId5" Type="http://schemas.openxmlformats.org/officeDocument/2006/relationships/image" Target="../media/image159.png"/><Relationship Id="rId4" Type="http://schemas.openxmlformats.org/officeDocument/2006/relationships/image" Target="../media/image158.svg"/><Relationship Id="rId3" Type="http://schemas.openxmlformats.org/officeDocument/2006/relationships/image" Target="../media/image157.png"/><Relationship Id="rId2" Type="http://schemas.openxmlformats.org/officeDocument/2006/relationships/image" Target="../media/image156.svg"/><Relationship Id="rId11" Type="http://schemas.openxmlformats.org/officeDocument/2006/relationships/notesSlide" Target="../notesSlides/notesSlide34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69.svg"/><Relationship Id="rId5" Type="http://schemas.openxmlformats.org/officeDocument/2006/relationships/image" Target="../media/image168.png"/><Relationship Id="rId4" Type="http://schemas.openxmlformats.org/officeDocument/2006/relationships/image" Target="../media/image167.svg"/><Relationship Id="rId3" Type="http://schemas.openxmlformats.org/officeDocument/2006/relationships/image" Target="../media/image166.png"/><Relationship Id="rId2" Type="http://schemas.openxmlformats.org/officeDocument/2006/relationships/image" Target="../media/image165.svg"/><Relationship Id="rId1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82.png"/><Relationship Id="rId3" Type="http://schemas.openxmlformats.org/officeDocument/2006/relationships/image" Target="../media/image181.svg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78.png"/><Relationship Id="rId2" Type="http://schemas.openxmlformats.org/officeDocument/2006/relationships/image" Target="../media/image184.svg"/><Relationship Id="rId1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78.png"/><Relationship Id="rId2" Type="http://schemas.openxmlformats.org/officeDocument/2006/relationships/image" Target="../media/image186.svg"/><Relationship Id="rId1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1.xml"/><Relationship Id="rId10" Type="http://schemas.openxmlformats.org/officeDocument/2006/relationships/image" Target="../media/image21.svg"/><Relationship Id="rId1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6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78.png"/><Relationship Id="rId4" Type="http://schemas.openxmlformats.org/officeDocument/2006/relationships/image" Target="../media/image190.svg"/><Relationship Id="rId3" Type="http://schemas.openxmlformats.org/officeDocument/2006/relationships/image" Target="../media/image189.png"/><Relationship Id="rId2" Type="http://schemas.openxmlformats.org/officeDocument/2006/relationships/image" Target="../media/image188.svg"/><Relationship Id="rId1" Type="http://schemas.openxmlformats.org/officeDocument/2006/relationships/image" Target="../media/image187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23.sv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43.jpeg"/><Relationship Id="rId4" Type="http://schemas.openxmlformats.org/officeDocument/2006/relationships/image" Target="../media/image42.svg"/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25000"/>
          </a:bodyPr>
          <a:lstStyle/>
          <a:p>
            <a:r>
              <a:rPr lang="en-US" dirty="0"/>
              <a:t>2024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Функция правдоподобия и ее максимизация</a:t>
            </a:r>
            <a:endParaRPr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Текстовое поле 2"/>
          <p:cNvSpPr txBox="1"/>
          <p:nvPr/>
        </p:nvSpPr>
        <p:spPr>
          <a:xfrm>
            <a:off x="233045" y="1225550"/>
            <a:ext cx="85293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1600" b="1"/>
              <a:t>Задача. </a:t>
            </a:r>
            <a:r>
              <a:rPr lang="ru-RU" altLang="ru-RU" sz="1600"/>
              <a:t>Пусть дана выборка из независимых одинаково распределённых велечин, известных с точностью до параметра</a:t>
            </a:r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r>
              <a:rPr lang="ru-RU" altLang="ru-RU" sz="1600"/>
              <a:t>Необходимо оценить параметр, при котором вероятность получить данный набор величин - максимальна</a:t>
            </a:r>
            <a:r>
              <a:rPr lang="en-US" altLang="ru-RU" sz="1600"/>
              <a:t>.</a:t>
            </a:r>
            <a:endParaRPr lang="en-US" altLang="ru-RU" sz="1600"/>
          </a:p>
          <a:p>
            <a:endParaRPr lang="en-US" altLang="ru-RU" sz="1600"/>
          </a:p>
          <a:p>
            <a:r>
              <a:rPr lang="ru-RU" altLang="ru-RU" sz="1600"/>
              <a:t>Функция правдоподобия:                                  </a:t>
            </a:r>
            <a:endParaRPr lang="ru-RU" altLang="ru-RU" sz="1600"/>
          </a:p>
        </p:txBody>
      </p:sp>
      <p:pic>
        <p:nvPicPr>
          <p:cNvPr id="2" name="2384804F-3998-4D57-9195-F3826E402611-25" descr="C:/Users/nina_/AppData/Local/Temp/wpp.dfvfLS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94355" y="2013585"/>
            <a:ext cx="2075089" cy="238125"/>
          </a:xfrm>
          <a:prstGeom prst="rect">
            <a:avLst/>
          </a:prstGeom>
        </p:spPr>
      </p:pic>
      <p:pic>
        <p:nvPicPr>
          <p:cNvPr id="7" name="2384804F-3998-4D57-9195-F3826E402611-28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8055" y="4253865"/>
            <a:ext cx="2678430" cy="675005"/>
          </a:xfrm>
          <a:prstGeom prst="rect">
            <a:avLst/>
          </a:prstGeom>
        </p:spPr>
      </p:pic>
      <p:pic>
        <p:nvPicPr>
          <p:cNvPr id="9" name="2384804F-3998-4D57-9195-F3826E402611-29" descr="C:/Users/nina_/AppData/Local/Temp/wpp.WjChBQ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7640" y="3648075"/>
            <a:ext cx="1712232" cy="623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Функция правдоподобия и ее максимизация</a:t>
            </a:r>
            <a:endParaRPr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Текстовое поле 2"/>
          <p:cNvSpPr txBox="1"/>
          <p:nvPr/>
        </p:nvSpPr>
        <p:spPr>
          <a:xfrm>
            <a:off x="233045" y="1225550"/>
            <a:ext cx="85293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1600"/>
              <a:t>Работать с произведениями не очень удобно, поэтому лучше перейти от функции правдоподобия к логарифму функции правдоподобия</a:t>
            </a:r>
            <a:endParaRPr lang="ru-RU" altLang="ru-RU" sz="1600"/>
          </a:p>
          <a:p>
            <a:endParaRPr lang="ru-RU" altLang="ru-RU" sz="1600"/>
          </a:p>
          <a:p>
            <a:r>
              <a:rPr lang="ru-RU" altLang="ru-RU" sz="1600"/>
              <a:t>Логарифм функции правдоподобия:</a:t>
            </a:r>
            <a:endParaRPr lang="ru-RU" altLang="ru-RU" sz="1600"/>
          </a:p>
        </p:txBody>
      </p:sp>
      <p:pic>
        <p:nvPicPr>
          <p:cNvPr id="4" name="2384804F-3998-4D57-9195-F3826E402611-38" descr="C:/Users/nina_/AppData/Local/Temp/wpp.ntSbfX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17140" y="2571750"/>
            <a:ext cx="3991248" cy="623570"/>
          </a:xfrm>
          <a:prstGeom prst="rect">
            <a:avLst/>
          </a:prstGeom>
        </p:spPr>
      </p:pic>
      <p:pic>
        <p:nvPicPr>
          <p:cNvPr id="10" name="2384804F-3998-4D57-9195-F3826E402611-39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0190" y="3465195"/>
            <a:ext cx="3283585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Дискриминативные модели</a:t>
            </a:r>
            <a:endParaRPr sz="3000"/>
          </a:p>
        </p:txBody>
      </p:sp>
      <p:cxnSp>
        <p:nvCxnSpPr>
          <p:cNvPr id="74" name="Google Shape;74;p16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6"/>
          <p:cNvSpPr txBox="1"/>
          <p:nvPr/>
        </p:nvSpPr>
        <p:spPr>
          <a:xfrm>
            <a:off x="254550" y="1021400"/>
            <a:ext cx="76497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То, что мы раньше изучали - дискриминативные модели, то есть модели, которые выучивают распределение P(y|x), а если быть точнее - P(y,W|x).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Какими свойствами обладают дискриминативные модели: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Чаще y имеет более простую структуру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Мы не генерируем новые объекты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1"/>
          <a:srcRect l="12849" t="27034" r="7239" b="31045"/>
          <a:stretch>
            <a:fillRect/>
          </a:stretch>
        </p:blipFill>
        <p:spPr>
          <a:xfrm>
            <a:off x="5754475" y="3330000"/>
            <a:ext cx="3110475" cy="11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Примеры задач</a:t>
            </a:r>
            <a:endParaRPr sz="3000"/>
          </a:p>
        </p:txBody>
      </p:sp>
      <p:cxnSp>
        <p:nvCxnSpPr>
          <p:cNvPr id="82" name="Google Shape;82;p17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7"/>
          <p:cNvSpPr txBox="1"/>
          <p:nvPr/>
        </p:nvSpPr>
        <p:spPr>
          <a:xfrm>
            <a:off x="83575" y="1123200"/>
            <a:ext cx="614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Например это могут быть следующие задачи: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79538" y="1972800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Классификация 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6223" y="2536925"/>
            <a:ext cx="1304626" cy="173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19688" y="2541938"/>
            <a:ext cx="1304625" cy="172946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3002988" y="1972800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Сегментация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43173" y="2536925"/>
            <a:ext cx="1304626" cy="1739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926488" y="195562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Детекция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90" name="Google Shape;90;p17"/>
          <p:cNvCxnSpPr/>
          <p:nvPr/>
        </p:nvCxnSpPr>
        <p:spPr>
          <a:xfrm flipH="1">
            <a:off x="7334150" y="2848725"/>
            <a:ext cx="18600" cy="724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7"/>
          <p:cNvCxnSpPr/>
          <p:nvPr/>
        </p:nvCxnSpPr>
        <p:spPr>
          <a:xfrm flipH="1">
            <a:off x="8142100" y="2848725"/>
            <a:ext cx="24300" cy="782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7"/>
          <p:cNvCxnSpPr/>
          <p:nvPr/>
        </p:nvCxnSpPr>
        <p:spPr>
          <a:xfrm>
            <a:off x="7334175" y="3591475"/>
            <a:ext cx="826200" cy="18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>
            <a:off x="7338825" y="2848725"/>
            <a:ext cx="816900" cy="18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>
            <a:off x="1648561" y="4378851"/>
            <a:ext cx="0" cy="291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95;p17"/>
          <p:cNvSpPr txBox="1"/>
          <p:nvPr/>
        </p:nvSpPr>
        <p:spPr>
          <a:xfrm>
            <a:off x="1348700" y="4581325"/>
            <a:ext cx="59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кот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3315970" y="4378960"/>
            <a:ext cx="2610485" cy="186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ru-RU" altLang="en-US" sz="900"/>
              <a:t>https://segment-anything.com/demo</a:t>
            </a:r>
            <a:endParaRPr lang="ru-RU" altLang="en-US"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Не обязательно картинки</a:t>
            </a:r>
            <a:endParaRPr sz="3000"/>
          </a:p>
        </p:txBody>
      </p:sp>
      <p:cxnSp>
        <p:nvCxnSpPr>
          <p:cNvPr id="101" name="Google Shape;101;p18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8"/>
          <p:cNvSpPr txBox="1"/>
          <p:nvPr/>
        </p:nvSpPr>
        <p:spPr>
          <a:xfrm>
            <a:off x="884463" y="1248375"/>
            <a:ext cx="313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Задача машинного перевода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383501" y="1386975"/>
            <a:ext cx="349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Классификация речи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1"/>
          <a:srcRect l="7640" t="15219" r="19520" b="38151"/>
          <a:stretch>
            <a:fillRect/>
          </a:stretch>
        </p:blipFill>
        <p:spPr>
          <a:xfrm>
            <a:off x="570725" y="2189700"/>
            <a:ext cx="4001275" cy="18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015185" y="4069015"/>
            <a:ext cx="268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chemeClr val="dk1"/>
                </a:solidFill>
              </a:rPr>
              <a:t>Пол: ж</a:t>
            </a:r>
            <a:endParaRPr sz="1600" b="1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dk1"/>
                </a:solidFill>
              </a:rPr>
              <a:t>Возраст: 25 - 30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25" y="1987550"/>
            <a:ext cx="2690495" cy="1942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Генеративные модели</a:t>
            </a:r>
            <a:endParaRPr sz="3000"/>
          </a:p>
        </p:txBody>
      </p:sp>
      <p:cxnSp>
        <p:nvCxnSpPr>
          <p:cNvPr id="111" name="Google Shape;111;p19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9"/>
          <p:cNvSpPr txBox="1"/>
          <p:nvPr/>
        </p:nvSpPr>
        <p:spPr>
          <a:xfrm>
            <a:off x="201250" y="1126900"/>
            <a:ext cx="81180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В данной лекции мы с вами познакомимся с генеративными моделями - P(y,x,W).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Какими свойствами обладают генеративные модели: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генерируем новые объекты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Изображение 1" descr="Latent_Diffusion_Model__7_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6525" y="2476500"/>
            <a:ext cx="4123690" cy="2915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Примеры задач</a:t>
            </a:r>
            <a:endParaRPr sz="3000"/>
          </a:p>
        </p:txBody>
      </p:sp>
      <p:cxnSp>
        <p:nvCxnSpPr>
          <p:cNvPr id="118" name="Google Shape;118;p20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9" name="Google Shape;119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3950" y="901100"/>
            <a:ext cx="4348052" cy="217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12201" y="1928125"/>
            <a:ext cx="1958000" cy="315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95775" y="1928125"/>
            <a:ext cx="1969000" cy="315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346013" y="3308000"/>
            <a:ext cx="3138000" cy="1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Генерация: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Диффузионные модели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VAE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GANs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15975" y="3114675"/>
            <a:ext cx="3164205" cy="153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ru-RU" altLang="en-US" sz="1000"/>
              <a:t>https://github.com/Stability-AI/generative-models</a:t>
            </a:r>
            <a:endParaRPr lang="ru-RU" altLang="en-US" sz="10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4637405" y="1682750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1000"/>
              <a:t>https://github.com/lllyasviel/ControlNet</a:t>
            </a:r>
            <a:r>
              <a:rPr lang="en-US" altLang="ru-RU" sz="1000"/>
              <a:t> [1]</a:t>
            </a:r>
            <a:endParaRPr lang="en-US" altLang="ru-RU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SORA OpenAI</a:t>
            </a:r>
            <a:endParaRPr sz="3000"/>
          </a:p>
        </p:txBody>
      </p:sp>
      <p:cxnSp>
        <p:nvCxnSpPr>
          <p:cNvPr id="118" name="Google Shape;118;p20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sampling_4 (1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1520" y="1457960"/>
            <a:ext cx="3048000" cy="2916555"/>
          </a:xfrm>
          <a:prstGeom prst="rect">
            <a:avLst/>
          </a:prstGeom>
        </p:spPr>
      </p:pic>
      <p:pic>
        <p:nvPicPr>
          <p:cNvPr id="4" name="sampling_2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09135" y="1360170"/>
            <a:ext cx="4095115" cy="3112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  <p:video fullScrn="0">
              <p:cMediaNode>
                <p:cTn id="13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Не обязательно картинки</a:t>
            </a:r>
            <a:endParaRPr sz="3000"/>
          </a:p>
        </p:txBody>
      </p:sp>
      <p:cxnSp>
        <p:nvCxnSpPr>
          <p:cNvPr id="128" name="Google Shape;128;p21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1"/>
          <p:cNvSpPr txBox="1"/>
          <p:nvPr/>
        </p:nvSpPr>
        <p:spPr>
          <a:xfrm>
            <a:off x="884463" y="124837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Генерация музыки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104736" y="1248545"/>
            <a:ext cx="349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Alpha GO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81330" y="3433445"/>
            <a:ext cx="408178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 algn="ctr">
              <a:buNone/>
            </a:pPr>
            <a:r>
              <a:rPr lang="en-US"/>
              <a:t>A funk song with rhythmical guitars using wah pedals, a horn section, a strong bass line and husky vocals.</a:t>
            </a:r>
            <a:endParaRPr lang="en-US"/>
          </a:p>
        </p:txBody>
      </p:sp>
      <p:pic>
        <p:nvPicPr>
          <p:cNvPr id="132" name="Google Shape;132;p21" title="wavegen_8.wav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87400" y="2005667"/>
            <a:ext cx="1132150" cy="1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Изображение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5230495" y="2139950"/>
            <a:ext cx="3373755" cy="772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236220" y="462343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1000"/>
              <a:t>https://google-research.github.io/noise2music/</a:t>
            </a:r>
            <a:endParaRPr lang="ru-RU" altLang="en-US" sz="1000"/>
          </a:p>
        </p:txBody>
      </p:sp>
      <p:pic>
        <p:nvPicPr>
          <p:cNvPr id="100" name="Изображение 99"/>
          <p:cNvPicPr>
            <a:picLocks noChangeAspect="1"/>
          </p:cNvPicPr>
          <p:nvPr/>
        </p:nvPicPr>
        <p:blipFill>
          <a:blip r:embed="rId4"/>
          <a:srcRect t="27829"/>
          <a:stretch>
            <a:fillRect/>
          </a:stretch>
        </p:blipFill>
        <p:spPr>
          <a:xfrm>
            <a:off x="5161915" y="3021965"/>
            <a:ext cx="3510915" cy="1320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475480" y="445198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600"/>
              <a:t>https://www.google.com/url?sa=i&amp;url=https%3A%2F%2Fmedium.com%2Fpoint-nine-news%2Fwhat-does-alphago-vs-8dadec65aaf&amp;psig=AOvVaw2CO_5hx3ytbaMDxoBL1Dt6&amp;ust=1713376266228000&amp;source=images&amp;cd=vfe&amp;opi=89978449&amp;ved=0CBIQjRxqFwoTCNDCoZOmx4UDFQAAAAAdAAAAABAE</a:t>
            </a:r>
            <a:endParaRPr lang="ru-RU" altLang="en-US"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Автокодировщики (autoencoders)</a:t>
            </a:r>
            <a:endParaRPr sz="3000"/>
          </a:p>
        </p:txBody>
      </p:sp>
      <p:cxnSp>
        <p:nvCxnSpPr>
          <p:cNvPr id="138" name="Google Shape;138;p22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2"/>
          <p:cNvPicPr preferRelativeResize="0"/>
          <p:nvPr/>
        </p:nvPicPr>
        <p:blipFill rotWithShape="1">
          <a:blip r:embed="rId1"/>
          <a:srcRect l="12509" t="14100" r="4975" b="28556"/>
          <a:stretch>
            <a:fillRect/>
          </a:stretch>
        </p:blipFill>
        <p:spPr>
          <a:xfrm>
            <a:off x="283225" y="942050"/>
            <a:ext cx="4668599" cy="22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384804F-3998-4D57-9195-F3826E402611-1" descr="C:/Users/nina_/AppData/Local/Temp/wpp.PSIPjh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200" y="1586865"/>
            <a:ext cx="3140982" cy="669018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01930" y="3310890"/>
            <a:ext cx="7665085" cy="1878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Состоит из двух основных частей </a:t>
            </a:r>
            <a:endParaRPr lang="ru-RU" altLang="en-US"/>
          </a:p>
          <a:p>
            <a:pPr marL="742950" lvl="1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ru-RU" altLang="en-US" b="1"/>
              <a:t>энкодер</a:t>
            </a:r>
            <a:r>
              <a:rPr lang="en-US" altLang="ru-RU" b="1"/>
              <a:t>      </a:t>
            </a:r>
            <a:r>
              <a:rPr lang="ru-RU" altLang="en-US"/>
              <a:t> - кодирует в латентное пространство</a:t>
            </a:r>
            <a:endParaRPr lang="ru-RU" altLang="en-US"/>
          </a:p>
          <a:p>
            <a:pPr marL="742950" lvl="1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ru-RU" altLang="en-US" b="1"/>
              <a:t>декодер</a:t>
            </a:r>
            <a:r>
              <a:rPr lang="ru-RU" altLang="en-US"/>
              <a:t> </a:t>
            </a:r>
            <a:r>
              <a:rPr lang="en-US" altLang="ru-RU"/>
              <a:t>      </a:t>
            </a:r>
            <a:r>
              <a:rPr lang="ru-RU" altLang="en-US"/>
              <a:t>- декодирует обратно</a:t>
            </a:r>
            <a:endParaRPr lang="ru-RU" altLang="en-US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На латеное пространство не накладывается</a:t>
            </a:r>
            <a:r>
              <a:rPr lang="en-US" altLang="ru-RU"/>
              <a:t> </a:t>
            </a:r>
            <a:r>
              <a:rPr lang="ru-RU" altLang="en-US"/>
              <a:t>дополнительных условий</a:t>
            </a:r>
            <a:endParaRPr lang="ru-RU" altLang="en-US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Не можем сэмплировать из латентного пространства</a:t>
            </a:r>
            <a:endParaRPr lang="ru-RU" altLang="en-US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Важно выбрать хорошую функцию потерь, чаще всего используется </a:t>
            </a:r>
            <a:r>
              <a:rPr lang="en-US" altLang="en-US"/>
              <a:t>MSE</a:t>
            </a:r>
            <a:endParaRPr lang="en-US" altLang="en-US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/>
          </a:p>
        </p:txBody>
      </p:sp>
      <p:pic>
        <p:nvPicPr>
          <p:cNvPr id="4" name="2384804F-3998-4D57-9195-F3826E402611-40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0550" y="1586865"/>
            <a:ext cx="204107" cy="185781"/>
          </a:xfrm>
          <a:prstGeom prst="rect">
            <a:avLst/>
          </a:prstGeom>
        </p:spPr>
      </p:pic>
      <p:pic>
        <p:nvPicPr>
          <p:cNvPr id="5" name="2384804F-3998-4D57-9195-F3826E402611-41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5475" y="1609090"/>
            <a:ext cx="215446" cy="163707"/>
          </a:xfrm>
          <a:prstGeom prst="rect">
            <a:avLst/>
          </a:prstGeom>
        </p:spPr>
      </p:pic>
      <p:pic>
        <p:nvPicPr>
          <p:cNvPr id="6" name="2384804F-3998-4D57-9195-F3826E402611-42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00" y="1450340"/>
            <a:ext cx="204107" cy="136228"/>
          </a:xfrm>
          <a:prstGeom prst="rect">
            <a:avLst/>
          </a:prstGeom>
        </p:spPr>
      </p:pic>
      <p:pic>
        <p:nvPicPr>
          <p:cNvPr id="7" name="2384804F-3998-4D57-9195-F3826E402611-43" descr="C:/Users/nina_/AppData/Local/Temp/wpp.uRygrpwpp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33875" y="1371600"/>
            <a:ext cx="204107" cy="215446"/>
          </a:xfrm>
          <a:prstGeom prst="rect">
            <a:avLst/>
          </a:prstGeom>
        </p:spPr>
      </p:pic>
      <p:pic>
        <p:nvPicPr>
          <p:cNvPr id="8" name="2384804F-3998-4D57-9195-F3826E402611-44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7210" y="3682365"/>
            <a:ext cx="215446" cy="163707"/>
          </a:xfrm>
          <a:prstGeom prst="rect">
            <a:avLst/>
          </a:prstGeom>
        </p:spPr>
      </p:pic>
      <p:pic>
        <p:nvPicPr>
          <p:cNvPr id="9" name="2384804F-3998-4D57-9195-F3826E402611-45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8640" y="3943985"/>
            <a:ext cx="204107" cy="1857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онлайн-школа по искусственному интеллекту в России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Уменьшение размерности</a:t>
            </a:r>
            <a:endParaRPr lang="ru-RU" altLang="en-US" sz="3000"/>
          </a:p>
        </p:txBody>
      </p:sp>
      <p:cxnSp>
        <p:nvCxnSpPr>
          <p:cNvPr id="138" name="Google Shape;138;p22"/>
          <p:cNvCxnSpPr/>
          <p:nvPr/>
        </p:nvCxnSpPr>
        <p:spPr>
          <a:xfrm>
            <a:off x="4582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Изображение 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315" y="1604010"/>
            <a:ext cx="3056890" cy="3007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Изображение 4" descr="mni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1404620"/>
            <a:ext cx="3092450" cy="3092450"/>
          </a:xfrm>
          <a:prstGeom prst="rect">
            <a:avLst/>
          </a:prstGeom>
        </p:spPr>
      </p:pic>
      <p:sp>
        <p:nvSpPr>
          <p:cNvPr id="2" name="Стрелка вправо 1"/>
          <p:cNvSpPr/>
          <p:nvPr/>
        </p:nvSpPr>
        <p:spPr>
          <a:xfrm>
            <a:off x="4152900" y="2773045"/>
            <a:ext cx="838835" cy="75565"/>
          </a:xfrm>
          <a:prstGeom prst="rightArrow">
            <a:avLst/>
          </a:prstGeom>
          <a:solidFill>
            <a:srgbClr val="1A2A4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756920" y="1163320"/>
            <a:ext cx="37401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Датасет </a:t>
            </a:r>
            <a:r>
              <a:rPr lang="en-US" altLang="ru-RU"/>
              <a:t>MNIST - 28 x 28 </a:t>
            </a:r>
            <a:endParaRPr lang="en-US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099685" y="1163320"/>
            <a:ext cx="37401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/>
              <a:t>Латентное пространство </a:t>
            </a:r>
            <a:r>
              <a:rPr lang="en-US"/>
              <a:t>MNIST - 1 x 2 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Детекция аномалий</a:t>
            </a:r>
            <a:endParaRPr lang="ru-RU" altLang="en-US" sz="3000"/>
          </a:p>
        </p:txBody>
      </p:sp>
      <p:cxnSp>
        <p:nvCxnSpPr>
          <p:cNvPr id="147" name="Google Shape;147;p23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" y="1198245"/>
            <a:ext cx="2108835" cy="205359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15" y="1888490"/>
            <a:ext cx="1400175" cy="136334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" y="3218815"/>
            <a:ext cx="1538605" cy="149796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455" y="3072130"/>
            <a:ext cx="1538605" cy="149796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815" y="2174240"/>
            <a:ext cx="1591310" cy="154940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3180080" y="1910715"/>
            <a:ext cx="2336800" cy="21805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601970" y="2852420"/>
            <a:ext cx="1372235" cy="11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Текстовое поле 8"/>
          <p:cNvSpPr txBox="1"/>
          <p:nvPr/>
        </p:nvSpPr>
        <p:spPr>
          <a:xfrm>
            <a:off x="7059295" y="267335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000" b="1"/>
              <a:t>Аномалия!!!</a:t>
            </a:r>
            <a:endParaRPr lang="ru-RU" altLang="ru-RU" sz="2000" b="1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807720" y="4798060"/>
            <a:ext cx="41554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000"/>
              <a:t>Изображения сгенерированы с помощью </a:t>
            </a:r>
            <a:r>
              <a:rPr lang="en-US" altLang="en-US" sz="1000">
                <a:hlinkClick r:id="rId6" action="ppaction://hlinkfile"/>
              </a:rPr>
              <a:t>SDXLTurbo</a:t>
            </a:r>
            <a:endParaRPr lang="en-US" altLang="en-US" sz="1000">
              <a:hlinkClick r:id="rId6" action="ppaction://hlinkfil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Детекция аномалий</a:t>
            </a:r>
            <a:endParaRPr lang="ru-RU" altLang="en-US" sz="3000"/>
          </a:p>
        </p:txBody>
      </p:sp>
      <p:cxnSp>
        <p:nvCxnSpPr>
          <p:cNvPr id="147" name="Google Shape;147;p23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Изображение 1" descr="Latent_Diffusion_Model__6_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075" y="828040"/>
            <a:ext cx="565785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Denoising autoencoder</a:t>
            </a:r>
            <a:endParaRPr lang="en-US" altLang="en-US" sz="3000"/>
          </a:p>
        </p:txBody>
      </p:sp>
      <p:cxnSp>
        <p:nvCxnSpPr>
          <p:cNvPr id="147" name="Google Shape;147;p23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Latent_Diffusion_Model__3_-removebg-preview"/>
          <p:cNvPicPr>
            <a:picLocks noChangeAspect="1"/>
          </p:cNvPicPr>
          <p:nvPr/>
        </p:nvPicPr>
        <p:blipFill>
          <a:blip r:embed="rId1"/>
          <a:srcRect l="2346" t="17730" r="-898" b="28111"/>
          <a:stretch>
            <a:fillRect/>
          </a:stretch>
        </p:blipFill>
        <p:spPr>
          <a:xfrm>
            <a:off x="311785" y="899795"/>
            <a:ext cx="5575935" cy="2166620"/>
          </a:xfrm>
          <a:prstGeom prst="rect">
            <a:avLst/>
          </a:prstGeom>
        </p:spPr>
      </p:pic>
      <p:pic>
        <p:nvPicPr>
          <p:cNvPr id="2" name="Изображение 1" descr="Latent_Diffusion_Model__4_-removebg-preview"/>
          <p:cNvPicPr>
            <a:picLocks noChangeAspect="1"/>
          </p:cNvPicPr>
          <p:nvPr/>
        </p:nvPicPr>
        <p:blipFill>
          <a:blip r:embed="rId2"/>
          <a:srcRect r="32211" b="28516"/>
          <a:stretch>
            <a:fillRect/>
          </a:stretch>
        </p:blipFill>
        <p:spPr>
          <a:xfrm>
            <a:off x="5206365" y="2359025"/>
            <a:ext cx="3625215" cy="270319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311785" y="3456940"/>
            <a:ext cx="5413375" cy="1173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ru-RU" sz="1600"/>
              <a:t>Энкодер получает на вход немного зашумленное изображение</a:t>
            </a:r>
            <a:endParaRPr lang="ru-RU" altLang="ru-RU" sz="160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altLang="ru-RU" sz="16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ru-RU" sz="1600"/>
              <a:t>Декодер восстанавливает исходное изображение</a:t>
            </a:r>
            <a:endParaRPr lang="ru-RU" altLang="ru-RU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Image Inpainting</a:t>
            </a:r>
            <a:endParaRPr lang="en-US" altLang="en-US" sz="3000"/>
          </a:p>
        </p:txBody>
      </p:sp>
      <p:cxnSp>
        <p:nvCxnSpPr>
          <p:cNvPr id="147" name="Google Shape;147;p23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inpainting_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85" y="1281430"/>
            <a:ext cx="5784850" cy="1414780"/>
          </a:xfrm>
          <a:prstGeom prst="rect">
            <a:avLst/>
          </a:prstGeom>
        </p:spPr>
      </p:pic>
      <p:pic>
        <p:nvPicPr>
          <p:cNvPr id="2" name="Изображение 1" descr="inpainting_5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3161665"/>
            <a:ext cx="5784850" cy="141478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795655" y="4737735"/>
            <a:ext cx="57613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ru-RU" sz="1000">
                <a:sym typeface="+mn-ea"/>
              </a:rPr>
              <a:t>[2] Image restoration using convolutional auto-encoders with symmetric skip connections</a:t>
            </a:r>
            <a:endParaRPr lang="en-US" altLang="ru-RU" sz="1000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Другие улучшения</a:t>
            </a:r>
            <a:endParaRPr lang="ru-RU" altLang="en-US" sz="3000"/>
          </a:p>
        </p:txBody>
      </p:sp>
      <p:cxnSp>
        <p:nvCxnSpPr>
          <p:cNvPr id="147" name="Google Shape;147;p23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Изображение 2" descr="3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40" y="1380490"/>
            <a:ext cx="7806055" cy="1411605"/>
          </a:xfrm>
          <a:prstGeom prst="rect">
            <a:avLst/>
          </a:prstGeom>
        </p:spPr>
      </p:pic>
      <p:sp>
        <p:nvSpPr>
          <p:cNvPr id="4" name="Google Shape;146;p23"/>
          <p:cNvSpPr txBox="1"/>
          <p:nvPr/>
        </p:nvSpPr>
        <p:spPr>
          <a:xfrm>
            <a:off x="137550" y="64516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ru-RU" sz="2400"/>
              <a:t>Image super-resolution</a:t>
            </a:r>
            <a:endParaRPr lang="en-US" altLang="ru-RU" sz="2400"/>
          </a:p>
        </p:txBody>
      </p:sp>
      <p:pic>
        <p:nvPicPr>
          <p:cNvPr id="6" name="Изображение 5" descr="deblur2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3645535"/>
            <a:ext cx="8732520" cy="940435"/>
          </a:xfrm>
          <a:prstGeom prst="rect">
            <a:avLst/>
          </a:prstGeom>
        </p:spPr>
      </p:pic>
      <p:sp>
        <p:nvSpPr>
          <p:cNvPr id="7" name="Google Shape;146;p23"/>
          <p:cNvSpPr txBox="1"/>
          <p:nvPr/>
        </p:nvSpPr>
        <p:spPr>
          <a:xfrm>
            <a:off x="137550" y="291020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ru-RU" sz="2400"/>
              <a:t>Image deblurring</a:t>
            </a:r>
            <a:endParaRPr lang="en-US" altLang="ru-RU" sz="2400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391160" y="4737735"/>
            <a:ext cx="57613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ru-RU" sz="1000">
                <a:sym typeface="+mn-ea"/>
              </a:rPr>
              <a:t>[2] Image restoration using convolutional auto-encoders with symmetric skip connections</a:t>
            </a:r>
            <a:endParaRPr lang="en-US" altLang="ru-RU" sz="1000"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DeepFakes </a:t>
            </a:r>
            <a:endParaRPr sz="3000"/>
          </a:p>
        </p:txBody>
      </p:sp>
      <p:cxnSp>
        <p:nvCxnSpPr>
          <p:cNvPr id="156" name="Google Shape;156;p24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" name="Изображение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845" y="915035"/>
            <a:ext cx="3262630" cy="1927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4370705" y="1140460"/>
            <a:ext cx="4572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600" b="1"/>
              <a:t>Обучение</a:t>
            </a:r>
            <a:r>
              <a:rPr lang="en-US" altLang="ru-RU" sz="1600"/>
              <a:t>. </a:t>
            </a:r>
            <a:endParaRPr lang="en-US" altLang="ru-RU" sz="1600"/>
          </a:p>
          <a:p>
            <a:endParaRPr lang="en-US" altLang="ru-RU" sz="1600"/>
          </a:p>
          <a:p>
            <a:r>
              <a:rPr lang="ru-RU" altLang="ru-RU" sz="1600"/>
              <a:t>В данной постановке мы обучаем один общий энкодер и два различных декодера</a:t>
            </a:r>
            <a:endParaRPr lang="ru-RU" altLang="en-US" sz="1600"/>
          </a:p>
          <a:p>
            <a:endParaRPr lang="ru-RU" altLang="en-US" sz="1600"/>
          </a:p>
        </p:txBody>
      </p:sp>
      <p:pic>
        <p:nvPicPr>
          <p:cNvPr id="101" name="Изображение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" y="3229610"/>
            <a:ext cx="3971290" cy="1129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4370705" y="3184525"/>
            <a:ext cx="4572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 sz="1600" b="1"/>
              <a:t>Валидация</a:t>
            </a:r>
            <a:r>
              <a:rPr lang="en-US" altLang="ru-RU" sz="1600" b="1"/>
              <a:t>. </a:t>
            </a:r>
            <a:endParaRPr lang="en-US" altLang="ru-RU" sz="1600" b="1"/>
          </a:p>
          <a:p>
            <a:endParaRPr lang="ru-RU" altLang="en-US" sz="1600"/>
          </a:p>
          <a:p>
            <a:r>
              <a:rPr lang="ru-RU" altLang="en-US" sz="1600"/>
              <a:t>Для валидации мы с помощью энкодера кодируем одно лицо, а декодируем другое.</a:t>
            </a:r>
            <a:endParaRPr lang="ru-RU" altLang="en-US" sz="16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37845" y="463486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/>
              <a:t>[3] </a:t>
            </a:r>
            <a:r>
              <a:rPr lang="ru-RU" altLang="en-US"/>
              <a:t>Gaurav Oberoi blog</a:t>
            </a:r>
            <a:endParaRPr lang="ru-RU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DeepFakes </a:t>
            </a:r>
            <a:endParaRPr sz="3000"/>
          </a:p>
        </p:txBody>
      </p:sp>
      <p:cxnSp>
        <p:nvCxnSpPr>
          <p:cNvPr id="156" name="Google Shape;156;p24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Текстовое поле 2"/>
          <p:cNvSpPr txBox="1"/>
          <p:nvPr/>
        </p:nvSpPr>
        <p:spPr>
          <a:xfrm>
            <a:off x="537845" y="463486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/>
              <a:t>[3] </a:t>
            </a:r>
            <a:r>
              <a:rPr lang="ru-RU" altLang="en-US"/>
              <a:t>Gaurav Oberoi blog</a:t>
            </a:r>
            <a:endParaRPr lang="ru-RU" altLang="en-US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215" y="977265"/>
            <a:ext cx="324612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Generative Latent Optimization (GLO)</a:t>
            </a:r>
            <a:endParaRPr sz="3000"/>
          </a:p>
        </p:txBody>
      </p:sp>
      <p:cxnSp>
        <p:nvCxnSpPr>
          <p:cNvPr id="164" name="Google Shape;164;p25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Текстовое поле 5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  <p:pic>
        <p:nvPicPr>
          <p:cNvPr id="2" name="Изображение 1" descr="Latent_Diffusion_Model__8_-removebg-preview"/>
          <p:cNvPicPr>
            <a:picLocks noChangeAspect="1"/>
          </p:cNvPicPr>
          <p:nvPr/>
        </p:nvPicPr>
        <p:blipFill>
          <a:blip r:embed="rId1"/>
          <a:srcRect l="15118" t="28381" r="12155" b="28349"/>
          <a:stretch>
            <a:fillRect/>
          </a:stretch>
        </p:blipFill>
        <p:spPr>
          <a:xfrm>
            <a:off x="442595" y="1198880"/>
            <a:ext cx="5580380" cy="2347595"/>
          </a:xfrm>
          <a:prstGeom prst="rect">
            <a:avLst/>
          </a:prstGeom>
        </p:spPr>
      </p:pic>
      <p:pic>
        <p:nvPicPr>
          <p:cNvPr id="3" name="2384804F-3998-4D57-9195-F3826E402611-15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395" y="1198880"/>
            <a:ext cx="2618740" cy="200025"/>
          </a:xfrm>
          <a:prstGeom prst="rect">
            <a:avLst/>
          </a:prstGeom>
        </p:spPr>
      </p:pic>
      <p:pic>
        <p:nvPicPr>
          <p:cNvPr id="4" name="2384804F-3998-4D57-9195-F3826E402611-16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4930" y="1136650"/>
            <a:ext cx="107950" cy="156210"/>
          </a:xfrm>
          <a:prstGeom prst="rect">
            <a:avLst/>
          </a:prstGeom>
        </p:spPr>
      </p:pic>
      <p:pic>
        <p:nvPicPr>
          <p:cNvPr id="5" name="2384804F-3998-4D57-9195-F3826E402611-17" descr="C:/Users/nina_/AppData/Local/Temp/wpp.xaoNzK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280" y="3546475"/>
            <a:ext cx="4419490" cy="807282"/>
          </a:xfrm>
          <a:prstGeom prst="rect">
            <a:avLst/>
          </a:prstGeom>
        </p:spPr>
      </p:pic>
      <p:pic>
        <p:nvPicPr>
          <p:cNvPr id="8" name="2384804F-3998-4D57-9195-F3826E402611-46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81655" y="1529715"/>
            <a:ext cx="204107" cy="185781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6139180" y="1398905"/>
            <a:ext cx="286702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 b="1"/>
              <a:t>Важные особенности:</a:t>
            </a:r>
            <a:endParaRPr lang="ru-RU" altLang="en-US" sz="1600" b="1"/>
          </a:p>
          <a:p>
            <a:endParaRPr lang="ru-RU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1600"/>
              <a:t>нет энкодера</a:t>
            </a:r>
            <a:endParaRPr lang="ru-RU" altLang="en-US" sz="1600"/>
          </a:p>
          <a:p>
            <a:pPr marL="0" indent="0">
              <a:buFont typeface="Arial" panose="020B0604020202020204" pitchFamily="34" charset="0"/>
              <a:buNone/>
            </a:pPr>
            <a:endParaRPr lang="ru-RU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1600"/>
              <a:t>латентное пространство - </a:t>
            </a:r>
            <a:r>
              <a:rPr lang="en-US" altLang="en-US" sz="1600"/>
              <a:t>d-</a:t>
            </a:r>
            <a:r>
              <a:rPr lang="ru-RU" altLang="en-US" sz="1600"/>
              <a:t>мерный шар определённого радиуса</a:t>
            </a:r>
            <a:endParaRPr lang="ru-RU" altLang="en-US" sz="1600"/>
          </a:p>
          <a:p>
            <a:pPr marL="0" indent="0">
              <a:buFont typeface="Arial" panose="020B0604020202020204" pitchFamily="34" charset="0"/>
              <a:buNone/>
            </a:pPr>
            <a:endParaRPr lang="ru-RU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1600"/>
              <a:t>латентные векторы тоже оптимизируются</a:t>
            </a:r>
            <a:endParaRPr lang="ru-RU" altLang="en-US"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GLO - </a:t>
            </a:r>
            <a:r>
              <a:rPr lang="ru-RU" altLang="en-US" sz="3000"/>
              <a:t>реконструкция</a:t>
            </a:r>
            <a:endParaRPr lang="ru-RU" altLang="en-US" sz="3000"/>
          </a:p>
        </p:txBody>
      </p:sp>
      <p:cxnSp>
        <p:nvCxnSpPr>
          <p:cNvPr id="164" name="Google Shape;164;p25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l="1669" r="2415"/>
          <a:stretch>
            <a:fillRect/>
          </a:stretch>
        </p:blipFill>
        <p:spPr>
          <a:xfrm>
            <a:off x="408305" y="1979930"/>
            <a:ext cx="8071485" cy="76644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rcRect l="1857" r="1483"/>
          <a:stretch>
            <a:fillRect/>
          </a:stretch>
        </p:blipFill>
        <p:spPr>
          <a:xfrm>
            <a:off x="408305" y="909955"/>
            <a:ext cx="8071485" cy="53911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rcRect l="1170" r="873"/>
          <a:stretch>
            <a:fillRect/>
          </a:stretch>
        </p:blipFill>
        <p:spPr>
          <a:xfrm>
            <a:off x="408305" y="2854325"/>
            <a:ext cx="8122920" cy="56388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rcRect l="471" r="879"/>
          <a:stretch>
            <a:fillRect/>
          </a:stretch>
        </p:blipFill>
        <p:spPr>
          <a:xfrm>
            <a:off x="408305" y="3846195"/>
            <a:ext cx="8122920" cy="72136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/>
          <a:srcRect l="677" t="1289"/>
          <a:stretch>
            <a:fillRect/>
          </a:stretch>
        </p:blipFill>
        <p:spPr>
          <a:xfrm>
            <a:off x="408305" y="1471295"/>
            <a:ext cx="8071485" cy="4953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6"/>
          <a:srcRect l="685" t="6205"/>
          <a:stretch>
            <a:fillRect/>
          </a:stretch>
        </p:blipFill>
        <p:spPr>
          <a:xfrm>
            <a:off x="386080" y="3418205"/>
            <a:ext cx="8145145" cy="427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GLO - </a:t>
            </a:r>
            <a:r>
              <a:rPr lang="ru-RU" altLang="en-US" sz="3000"/>
              <a:t>интерполяция</a:t>
            </a:r>
            <a:endParaRPr lang="ru-RU" altLang="en-US" sz="3000"/>
          </a:p>
        </p:txBody>
      </p:sp>
      <p:cxnSp>
        <p:nvCxnSpPr>
          <p:cNvPr id="164" name="Google Shape;164;p25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1025525"/>
            <a:ext cx="5657215" cy="338010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GLO - </a:t>
            </a:r>
            <a:r>
              <a:rPr lang="ru-RU" altLang="en-US" sz="3000"/>
              <a:t>генерация</a:t>
            </a:r>
            <a:endParaRPr lang="ru-RU" altLang="en-US" sz="3000"/>
          </a:p>
        </p:txBody>
      </p:sp>
      <p:cxnSp>
        <p:nvCxnSpPr>
          <p:cNvPr id="164" name="Google Shape;164;p25"/>
          <p:cNvCxnSpPr/>
          <p:nvPr/>
        </p:nvCxnSpPr>
        <p:spPr>
          <a:xfrm>
            <a:off x="105" y="75181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Текстовое поле 5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l="1097" t="-7326" r="2509"/>
          <a:stretch>
            <a:fillRect/>
          </a:stretch>
        </p:blipFill>
        <p:spPr>
          <a:xfrm>
            <a:off x="645795" y="1421130"/>
            <a:ext cx="8079105" cy="74612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rcRect r="1589"/>
          <a:stretch>
            <a:fillRect/>
          </a:stretch>
        </p:blipFill>
        <p:spPr>
          <a:xfrm>
            <a:off x="645795" y="2383155"/>
            <a:ext cx="8039100" cy="73215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" y="3331210"/>
            <a:ext cx="8079105" cy="7518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  <a:endParaRPr lang="en-US" sz="2400"/>
          </a:p>
        </p:txBody>
      </p:sp>
      <p:cxnSp>
        <p:nvCxnSpPr>
          <p:cNvPr id="178" name="Google Shape;178;p27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2384804F-3998-4D57-9195-F3826E402611-18" descr="C:/Users/nina_/AppData/Local/Temp/wpp.HNZDKt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1375" y="1475105"/>
            <a:ext cx="3038929" cy="544286"/>
          </a:xfrm>
          <a:prstGeom prst="rect">
            <a:avLst/>
          </a:prstGeom>
        </p:spPr>
      </p:pic>
      <p:pic>
        <p:nvPicPr>
          <p:cNvPr id="2" name="2384804F-3998-4D57-9195-F3826E402611-19" descr="C:/Users/nina_/AppData/Local/Temp/wpp.cRqiVU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8140" y="1475105"/>
            <a:ext cx="2902857" cy="589643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0" y="1006475"/>
            <a:ext cx="4721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b="1"/>
              <a:t>Для непрерывного распределения</a:t>
            </a:r>
            <a:endParaRPr lang="ru-RU" altLang="ru-RU" b="1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528820" y="1006475"/>
            <a:ext cx="4721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b="1"/>
              <a:t>Для дискретного распределения</a:t>
            </a:r>
            <a:endParaRPr lang="ru-RU" altLang="ru-RU" b="1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/>
          <a:srcRect b="46296"/>
          <a:stretch>
            <a:fillRect/>
          </a:stretch>
        </p:blipFill>
        <p:spPr>
          <a:xfrm>
            <a:off x="2042160" y="2381885"/>
            <a:ext cx="5448935" cy="2127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  <a:endParaRPr lang="en-US" sz="2400"/>
          </a:p>
        </p:txBody>
      </p:sp>
      <p:cxnSp>
        <p:nvCxnSpPr>
          <p:cNvPr id="178" name="Google Shape;178;p27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Текстовое поле 4"/>
          <p:cNvSpPr txBox="1"/>
          <p:nvPr/>
        </p:nvSpPr>
        <p:spPr>
          <a:xfrm>
            <a:off x="346075" y="1322070"/>
            <a:ext cx="3385185" cy="1487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ru-RU" altLang="en-US" sz="1600" b="1"/>
              <a:t>Свойства </a:t>
            </a:r>
            <a:r>
              <a:rPr lang="en-US" altLang="en-US" sz="1600" b="1"/>
              <a:t>KL-</a:t>
            </a:r>
            <a:r>
              <a:rPr lang="ru-RU" altLang="en-US" sz="1600" b="1"/>
              <a:t>дивергенции</a:t>
            </a:r>
            <a:endParaRPr lang="ru-RU" altLang="en-US" sz="1600" b="1"/>
          </a:p>
          <a:p>
            <a:pPr>
              <a:lnSpc>
                <a:spcPct val="150000"/>
              </a:lnSpc>
            </a:pPr>
            <a:endParaRPr lang="ru-RU" altLang="en-US" sz="1600" b="1"/>
          </a:p>
          <a:p>
            <a:pPr>
              <a:lnSpc>
                <a:spcPct val="150000"/>
              </a:lnSpc>
            </a:pPr>
            <a:endParaRPr lang="ru-RU" altLang="en-US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600" b="1"/>
              <a:t>Неотрицательность</a:t>
            </a:r>
            <a:r>
              <a:rPr lang="en-US" altLang="ru-RU" sz="1600" b="1"/>
              <a:t>:</a:t>
            </a:r>
            <a:endParaRPr lang="ru-RU" altLang="en-US" sz="16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altLang="en-US" sz="16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altLang="en-US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600" b="1"/>
              <a:t>Нессиметричность:</a:t>
            </a:r>
            <a:endParaRPr lang="ru-RU" altLang="en-US" sz="1600" b="1"/>
          </a:p>
        </p:txBody>
      </p:sp>
      <p:pic>
        <p:nvPicPr>
          <p:cNvPr id="6" name="2384804F-3998-4D57-9195-F3826E402611-47" descr="C:/Users/nina_/AppData/Local/Temp/wpp.cbmFfV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279775" y="3581400"/>
            <a:ext cx="2886075" cy="295910"/>
          </a:xfrm>
          <a:prstGeom prst="rect">
            <a:avLst/>
          </a:prstGeom>
        </p:spPr>
      </p:pic>
      <p:pic>
        <p:nvPicPr>
          <p:cNvPr id="7" name="2384804F-3998-4D57-9195-F3826E402611-48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9775" y="2508885"/>
            <a:ext cx="1837055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  <a:endParaRPr lang="en-US" sz="2400"/>
          </a:p>
        </p:txBody>
      </p:sp>
      <p:cxnSp>
        <p:nvCxnSpPr>
          <p:cNvPr id="178" name="Google Shape;178;p27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2384804F-3998-4D57-9195-F3826E402611-49" descr="C:/Users/nina_/AppData/Local/Temp/wpp.cbmFfV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09315" y="4505325"/>
            <a:ext cx="2211161" cy="226786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5" y="951230"/>
            <a:ext cx="7273290" cy="3221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2296160" y="3987800"/>
            <a:ext cx="4572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1200"/>
              <a:t>https://blog.evjang.com/2016/08/variational-bayes.html</a:t>
            </a:r>
            <a:endParaRPr lang="ru-RU" altLang="en-US"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70;p26"/>
          <p:cNvSpPr txBox="1"/>
          <p:nvPr/>
        </p:nvSpPr>
        <p:spPr>
          <a:xfrm>
            <a:off x="162560" y="-68580"/>
            <a:ext cx="6245225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Вариационные автокодировщики (VAE)</a:t>
            </a:r>
            <a:endParaRPr sz="3000"/>
          </a:p>
        </p:txBody>
      </p:sp>
      <p:cxnSp>
        <p:nvCxnSpPr>
          <p:cNvPr id="39" name="Google Shape;171;p26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Овал 39"/>
          <p:cNvSpPr/>
          <p:nvPr/>
        </p:nvSpPr>
        <p:spPr>
          <a:xfrm>
            <a:off x="1107440" y="1739265"/>
            <a:ext cx="815340" cy="797560"/>
          </a:xfrm>
          <a:prstGeom prst="ellipse">
            <a:avLst/>
          </a:prstGeom>
          <a:solidFill>
            <a:srgbClr val="2097C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1" name="Овал 40"/>
          <p:cNvSpPr/>
          <p:nvPr/>
        </p:nvSpPr>
        <p:spPr>
          <a:xfrm>
            <a:off x="1107440" y="3396615"/>
            <a:ext cx="815340" cy="79756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42" name="Прямая со стрелкой 41"/>
          <p:cNvCxnSpPr/>
          <p:nvPr/>
        </p:nvCxnSpPr>
        <p:spPr>
          <a:xfrm>
            <a:off x="1497330" y="2566670"/>
            <a:ext cx="0" cy="800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Дуга 42"/>
          <p:cNvSpPr/>
          <p:nvPr/>
        </p:nvSpPr>
        <p:spPr>
          <a:xfrm>
            <a:off x="1107440" y="2167890"/>
            <a:ext cx="1506220" cy="1461770"/>
          </a:xfrm>
          <a:prstGeom prst="arc">
            <a:avLst>
              <a:gd name="adj1" fmla="val 16200000"/>
              <a:gd name="adj2" fmla="val 5465074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44" name="2384804F-3998-4D57-9195-F3826E402611-71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7630" y="2054860"/>
            <a:ext cx="226060" cy="220980"/>
          </a:xfrm>
          <a:prstGeom prst="rect">
            <a:avLst/>
          </a:prstGeom>
        </p:spPr>
      </p:pic>
      <p:pic>
        <p:nvPicPr>
          <p:cNvPr id="45" name="2384804F-3998-4D57-9195-F3826E402611-72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630" y="3733165"/>
            <a:ext cx="222885" cy="177800"/>
          </a:xfrm>
          <a:prstGeom prst="rect">
            <a:avLst/>
          </a:prstGeom>
        </p:spPr>
      </p:pic>
      <p:sp>
        <p:nvSpPr>
          <p:cNvPr id="46" name="Текстовое поле 45"/>
          <p:cNvSpPr txBox="1"/>
          <p:nvPr/>
        </p:nvSpPr>
        <p:spPr>
          <a:xfrm>
            <a:off x="-19685" y="924560"/>
            <a:ext cx="4721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1600" b="1"/>
              <a:t>В идеале хотим выучить</a:t>
            </a:r>
            <a:endParaRPr lang="ru-RU" altLang="ru-RU" sz="1600" b="1"/>
          </a:p>
        </p:txBody>
      </p:sp>
      <p:pic>
        <p:nvPicPr>
          <p:cNvPr id="47" name="2384804F-3998-4D57-9195-F3826E402611-73" descr="C:/Users/nina_/AppData/Local/Temp/wpp.CzQbRB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3355" y="855980"/>
            <a:ext cx="3960036" cy="565896"/>
          </a:xfrm>
          <a:prstGeom prst="rect">
            <a:avLst/>
          </a:prstGeom>
        </p:spPr>
      </p:pic>
      <p:pic>
        <p:nvPicPr>
          <p:cNvPr id="48" name="2384804F-3998-4D57-9195-F3826E402611-74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960" y="2787650"/>
            <a:ext cx="669018" cy="222170"/>
          </a:xfrm>
          <a:prstGeom prst="rect">
            <a:avLst/>
          </a:prstGeom>
        </p:spPr>
      </p:pic>
      <p:pic>
        <p:nvPicPr>
          <p:cNvPr id="49" name="2384804F-3998-4D57-9195-F3826E402611-75" descr="C:/Users/nina_/AppData/Local/Temp/wpp.TOLsys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4950" y="2783205"/>
            <a:ext cx="1020536" cy="226786"/>
          </a:xfrm>
          <a:prstGeom prst="rect">
            <a:avLst/>
          </a:prstGeom>
        </p:spPr>
      </p:pic>
      <p:sp>
        <p:nvSpPr>
          <p:cNvPr id="50" name="Текстовое поле 49"/>
          <p:cNvSpPr txBox="1"/>
          <p:nvPr/>
        </p:nvSpPr>
        <p:spPr>
          <a:xfrm>
            <a:off x="3256915" y="4237355"/>
            <a:ext cx="3268980" cy="397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ru-RU" sz="1600" b="1"/>
              <a:t>Идея:</a:t>
            </a:r>
            <a:r>
              <a:rPr lang="en-US" altLang="ru-RU" sz="1600"/>
              <a:t> </a:t>
            </a:r>
            <a:r>
              <a:rPr lang="ru-RU" altLang="ru-RU" sz="1600"/>
              <a:t>учим                 </a:t>
            </a:r>
            <a:r>
              <a:rPr lang="en-US" altLang="ru-RU" sz="1600"/>
              <a:t>     </a:t>
            </a:r>
            <a:r>
              <a:rPr lang="ru-RU" altLang="ru-RU" sz="1600"/>
              <a:t>вместо</a:t>
            </a:r>
            <a:endParaRPr lang="ru-RU" altLang="ru-RU" sz="1600"/>
          </a:p>
        </p:txBody>
      </p:sp>
      <p:pic>
        <p:nvPicPr>
          <p:cNvPr id="51" name="2384804F-3998-4D57-9195-F3826E402611-76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02810" y="4319270"/>
            <a:ext cx="805180" cy="217805"/>
          </a:xfrm>
          <a:prstGeom prst="rect">
            <a:avLst/>
          </a:prstGeom>
        </p:spPr>
      </p:pic>
      <p:sp>
        <p:nvSpPr>
          <p:cNvPr id="52" name="Прямоугольник 51"/>
          <p:cNvSpPr/>
          <p:nvPr/>
        </p:nvSpPr>
        <p:spPr>
          <a:xfrm>
            <a:off x="2929255" y="3993515"/>
            <a:ext cx="5436870" cy="10934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53" name="2384804F-3998-4D57-9195-F3826E402611-77" descr="C:/Users/nina_/AppData/Local/Temp/wpp.imyYJlwpp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5895" y="4319270"/>
            <a:ext cx="669018" cy="220306"/>
          </a:xfrm>
          <a:prstGeom prst="rect">
            <a:avLst/>
          </a:prstGeom>
        </p:spPr>
      </p:pic>
      <p:sp>
        <p:nvSpPr>
          <p:cNvPr id="54" name="Прямоугольник 53"/>
          <p:cNvSpPr/>
          <p:nvPr/>
        </p:nvSpPr>
        <p:spPr>
          <a:xfrm>
            <a:off x="5694680" y="924560"/>
            <a:ext cx="902970" cy="41529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55" name="Прямая со стрелкой 54"/>
          <p:cNvCxnSpPr/>
          <p:nvPr/>
        </p:nvCxnSpPr>
        <p:spPr>
          <a:xfrm flipH="1">
            <a:off x="5759450" y="1339850"/>
            <a:ext cx="386715" cy="39243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Текстовое поле 55"/>
          <p:cNvSpPr txBox="1"/>
          <p:nvPr/>
        </p:nvSpPr>
        <p:spPr>
          <a:xfrm>
            <a:off x="5227955" y="167767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>
                <a:solidFill>
                  <a:srgbClr val="7030A0"/>
                </a:solidFill>
              </a:rPr>
              <a:t>генератор</a:t>
            </a:r>
            <a:endParaRPr lang="ru-RU" altLang="ru-RU">
              <a:solidFill>
                <a:srgbClr val="7030A0"/>
              </a:solidFill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6598285" y="908685"/>
            <a:ext cx="330200" cy="45466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58" name="Прямая со стрелкой 57"/>
          <p:cNvCxnSpPr>
            <a:stCxn id="57" idx="2"/>
          </p:cNvCxnSpPr>
          <p:nvPr/>
        </p:nvCxnSpPr>
        <p:spPr>
          <a:xfrm>
            <a:off x="6763385" y="1363345"/>
            <a:ext cx="396240" cy="2286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Текстовое поле 58"/>
          <p:cNvSpPr txBox="1"/>
          <p:nvPr/>
        </p:nvSpPr>
        <p:spPr>
          <a:xfrm>
            <a:off x="6553200" y="167767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rgbClr val="00B050"/>
                </a:solidFill>
              </a:rPr>
              <a:t>latents prior</a:t>
            </a:r>
            <a:endParaRPr lang="en-US" altLang="ru-RU">
              <a:solidFill>
                <a:srgbClr val="00B050"/>
              </a:solidFill>
            </a:endParaRPr>
          </a:p>
        </p:txBody>
      </p:sp>
      <p:pic>
        <p:nvPicPr>
          <p:cNvPr id="60" name="2384804F-3998-4D57-9195-F3826E402611-78" descr="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86605" y="4677410"/>
            <a:ext cx="2177143" cy="2233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Вариационные автокодировщики (VAE)</a:t>
            </a:r>
            <a:endParaRPr sz="3000"/>
          </a:p>
        </p:txBody>
      </p:sp>
      <p:cxnSp>
        <p:nvCxnSpPr>
          <p:cNvPr id="171" name="Google Shape;171;p26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Latent_Diffusion_Model__5_-removebg-preview"/>
          <p:cNvPicPr>
            <a:picLocks noChangeAspect="1"/>
          </p:cNvPicPr>
          <p:nvPr/>
        </p:nvPicPr>
        <p:blipFill>
          <a:blip r:embed="rId1"/>
          <a:srcRect l="471" t="25746" r="-56" b="32127"/>
          <a:stretch>
            <a:fillRect/>
          </a:stretch>
        </p:blipFill>
        <p:spPr>
          <a:xfrm>
            <a:off x="1010285" y="1489710"/>
            <a:ext cx="7234555" cy="2164080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2508885" y="399288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b="1"/>
              <a:t>Распределение</a:t>
            </a:r>
            <a:endParaRPr lang="ru-RU" altLang="en-US" b="1"/>
          </a:p>
        </p:txBody>
      </p:sp>
      <p:pic>
        <p:nvPicPr>
          <p:cNvPr id="3" name="2384804F-3998-4D57-9195-F3826E402611-2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240" y="1489710"/>
            <a:ext cx="795655" cy="273685"/>
          </a:xfrm>
          <a:prstGeom prst="rect">
            <a:avLst/>
          </a:prstGeom>
        </p:spPr>
      </p:pic>
      <p:pic>
        <p:nvPicPr>
          <p:cNvPr id="5" name="2384804F-3998-4D57-9195-F3826E402611-3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4570" y="1507490"/>
            <a:ext cx="770255" cy="255905"/>
          </a:xfrm>
          <a:prstGeom prst="rect">
            <a:avLst/>
          </a:prstGeom>
        </p:spPr>
      </p:pic>
      <p:pic>
        <p:nvPicPr>
          <p:cNvPr id="6" name="2384804F-3998-4D57-9195-F3826E402611-4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9710" y="1507490"/>
            <a:ext cx="191770" cy="153035"/>
          </a:xfrm>
          <a:prstGeom prst="rect">
            <a:avLst/>
          </a:prstGeom>
        </p:spPr>
      </p:pic>
      <p:pic>
        <p:nvPicPr>
          <p:cNvPr id="7" name="2384804F-3998-4D57-9195-F3826E402611-5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9675" y="1358265"/>
            <a:ext cx="210185" cy="302895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>
            <a:off x="4015105" y="3684905"/>
            <a:ext cx="0" cy="276860"/>
          </a:xfrm>
          <a:prstGeom prst="straightConnector1">
            <a:avLst/>
          </a:prstGeom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2384804F-3998-4D57-9195-F3826E402611-79" descr="wpp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8240" y="4408170"/>
            <a:ext cx="3605893" cy="68712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Обучение VAE</a:t>
            </a:r>
            <a:endParaRPr sz="3000"/>
          </a:p>
        </p:txBody>
      </p:sp>
      <p:cxnSp>
        <p:nvCxnSpPr>
          <p:cNvPr id="185" name="Google Shape;185;p28"/>
          <p:cNvCxnSpPr/>
          <p:nvPr/>
        </p:nvCxnSpPr>
        <p:spPr>
          <a:xfrm>
            <a:off x="105" y="75816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2384804F-3998-4D57-9195-F3826E402611-6" descr="C:/Users/nina_/AppData/Local/Temp/wpp.tidwxn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9015" y="1123950"/>
            <a:ext cx="7423150" cy="638810"/>
          </a:xfrm>
          <a:prstGeom prst="rect">
            <a:avLst/>
          </a:prstGeom>
        </p:spPr>
      </p:pic>
      <p:pic>
        <p:nvPicPr>
          <p:cNvPr id="2" name="2384804F-3998-4D57-9195-F3826E402611-7" descr="C:/Users/nina_/AppData/Local/Temp/wpp.jSapgj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420" y="2791460"/>
            <a:ext cx="6483985" cy="1011555"/>
          </a:xfrm>
          <a:prstGeom prst="rect">
            <a:avLst/>
          </a:prstGeom>
        </p:spPr>
      </p:pic>
      <p:pic>
        <p:nvPicPr>
          <p:cNvPr id="3" name="2384804F-3998-4D57-9195-F3826E402611-8" descr="C:/Users/nina_/AppData/Local/Temp/wpp.XriiXu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8530" y="3996690"/>
            <a:ext cx="4578350" cy="636905"/>
          </a:xfrm>
          <a:prstGeom prst="rect">
            <a:avLst/>
          </a:prstGeom>
        </p:spPr>
      </p:pic>
      <p:pic>
        <p:nvPicPr>
          <p:cNvPr id="5" name="2384804F-3998-4D57-9195-F3826E402611-62" descr="C:/Users/nina_/AppData/Local/Temp/wpp.RGAhxh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0685" y="1953895"/>
            <a:ext cx="3560536" cy="54428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ELBO</a:t>
            </a:r>
            <a:endParaRPr sz="3000"/>
          </a:p>
        </p:txBody>
      </p:sp>
      <p:cxnSp>
        <p:nvCxnSpPr>
          <p:cNvPr id="185" name="Google Shape;185;p28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2384804F-3998-4D57-9195-F3826E402611-9" descr="C:/Users/nina_/AppData/Local/Temp/wpp.LxkzhZ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9125" y="1177925"/>
            <a:ext cx="5557007" cy="544195"/>
          </a:xfrm>
          <a:prstGeom prst="rect">
            <a:avLst/>
          </a:prstGeom>
        </p:spPr>
      </p:pic>
      <p:pic>
        <p:nvPicPr>
          <p:cNvPr id="6" name="2384804F-3998-4D57-9195-F3826E402611-10" descr="C:/Users/nina_/AppData/Local/Temp/wpp.KcvdHo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125" y="1911985"/>
            <a:ext cx="7274560" cy="543560"/>
          </a:xfrm>
          <a:prstGeom prst="rect">
            <a:avLst/>
          </a:prstGeom>
        </p:spPr>
      </p:pic>
      <p:pic>
        <p:nvPicPr>
          <p:cNvPr id="7" name="2384804F-3998-4D57-9195-F3826E402611-11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000" y="2863850"/>
            <a:ext cx="5828393" cy="59862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43890" y="2761615"/>
            <a:ext cx="3140075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3934460" y="2738120"/>
            <a:ext cx="2493645" cy="808355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735965" y="371348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b="1">
                <a:solidFill>
                  <a:srgbClr val="FF0000"/>
                </a:solidFill>
              </a:rPr>
              <a:t>Reconstruction</a:t>
            </a:r>
            <a:endParaRPr lang="en-US" altLang="ru-RU" b="1">
              <a:solidFill>
                <a:srgbClr val="FF0000"/>
              </a:solidFill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3783965" y="371284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b="1">
                <a:solidFill>
                  <a:schemeClr val="accent5"/>
                </a:solidFill>
              </a:rPr>
              <a:t>Regularization</a:t>
            </a:r>
            <a:endParaRPr lang="en-US" altLang="ru-RU" b="1">
              <a:solidFill>
                <a:schemeClr val="accent5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1965" y="2962275"/>
            <a:ext cx="1792605" cy="1762125"/>
          </a:xfrm>
          <a:prstGeom prst="rect">
            <a:avLst/>
          </a:prstGeom>
        </p:spPr>
      </p:pic>
      <p:pic>
        <p:nvPicPr>
          <p:cNvPr id="4" name="2384804F-3998-4D57-9195-F3826E402611-80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7470" y="4525010"/>
            <a:ext cx="1258661" cy="22437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KL-</a:t>
            </a:r>
            <a:r>
              <a:rPr lang="ru-RU" sz="3000"/>
              <a:t>дивергенция</a:t>
            </a:r>
            <a:endParaRPr lang="ru-RU" sz="3000"/>
          </a:p>
        </p:txBody>
      </p:sp>
      <p:cxnSp>
        <p:nvCxnSpPr>
          <p:cNvPr id="185" name="Google Shape;185;p28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2384804F-3998-4D57-9195-F3826E402611-12" descr="C:/Users/nina_/AppData/Local/Temp/wpp.cpjKCS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97100" y="3597275"/>
            <a:ext cx="4884331" cy="568960"/>
          </a:xfrm>
          <a:prstGeom prst="rect">
            <a:avLst/>
          </a:prstGeom>
        </p:spPr>
      </p:pic>
      <p:pic>
        <p:nvPicPr>
          <p:cNvPr id="2" name="2384804F-3998-4D57-9195-F3826E402611-13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060" y="2433955"/>
            <a:ext cx="2519680" cy="285750"/>
          </a:xfrm>
          <a:prstGeom prst="rect">
            <a:avLst/>
          </a:prstGeom>
        </p:spPr>
      </p:pic>
      <p:pic>
        <p:nvPicPr>
          <p:cNvPr id="4" name="2384804F-3998-4D57-9195-F3826E402611-14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5190" y="2432050"/>
            <a:ext cx="1943735" cy="287655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2802890" y="2947670"/>
            <a:ext cx="739140" cy="426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5285105" y="2941320"/>
            <a:ext cx="749300" cy="43307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Текстовое поле 2"/>
          <p:cNvSpPr txBox="1"/>
          <p:nvPr/>
        </p:nvSpPr>
        <p:spPr>
          <a:xfrm>
            <a:off x="284480" y="977265"/>
            <a:ext cx="7623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1600"/>
              <a:t>Для двух нормальных распределений, одно из который с нулевым средним и единичной дисперсией</a:t>
            </a:r>
            <a:r>
              <a:rPr lang="en-US" altLang="ru-RU" sz="1600"/>
              <a:t> KL-</a:t>
            </a:r>
            <a:r>
              <a:rPr lang="ru-RU" altLang="en-US" sz="1600"/>
              <a:t>дивергенцию можно расписать следующим образом:</a:t>
            </a:r>
            <a:endParaRPr lang="ru-RU" altLang="en-US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0"/>
          </p:nvPr>
        </p:nvSpPr>
        <p:spPr/>
        <p:txBody>
          <a:bodyPr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bg1"/>
                </a:solidFill>
                <a:sym typeface="+mn-ea"/>
              </a:rPr>
              <a:t>AE и VAE</a:t>
            </a:r>
            <a:endParaRPr sz="40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bg1"/>
                </a:solidFill>
                <a:sym typeface="+mn-ea"/>
              </a:rPr>
              <a:t>Deep Latent models</a:t>
            </a:r>
            <a:endParaRPr lang="en-US" sz="40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8" name="Замещающее содержимое 7" descr="я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48055" y="1021080"/>
            <a:ext cx="1711960" cy="2282825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80000"/>
          </a:bodyPr>
          <a:lstStyle/>
          <a:p>
            <a:r>
              <a:rPr lang="ru-RU" dirty="0"/>
              <a:t>Коновалова Нина Петровна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Сэмплирование</a:t>
            </a:r>
            <a:endParaRPr sz="3000"/>
          </a:p>
        </p:txBody>
      </p:sp>
      <p:cxnSp>
        <p:nvCxnSpPr>
          <p:cNvPr id="192" name="Google Shape;192;p29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Изображение 1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7920" y="1318895"/>
            <a:ext cx="5154295" cy="3288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191135" y="1193800"/>
            <a:ext cx="331279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 b="1"/>
              <a:t>Проблема: </a:t>
            </a:r>
            <a:r>
              <a:rPr lang="ru-RU" altLang="en-US" sz="1600"/>
              <a:t>необходимо сэмплировать из распределения, а это стохастический процесс и мы не можем пропустить градиетю</a:t>
            </a:r>
            <a:endParaRPr lang="ru-RU" altLang="en-US" sz="1600" b="1"/>
          </a:p>
          <a:p>
            <a:endParaRPr lang="ru-RU" altLang="en-US" sz="1600" b="1"/>
          </a:p>
          <a:p>
            <a:endParaRPr lang="ru-RU" altLang="en-US" sz="1600" b="1"/>
          </a:p>
          <a:p>
            <a:r>
              <a:rPr lang="ru-RU" altLang="en-US" sz="1600" b="1"/>
              <a:t>Решение: репараметризационный трюк - </a:t>
            </a:r>
            <a:r>
              <a:rPr lang="ru-RU" altLang="en-US" sz="1600"/>
              <a:t>представим нашу случайную величину как детерминистическую, зависящую от случайной велчины</a:t>
            </a:r>
            <a:endParaRPr lang="ru-RU" altLang="en-US"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Результаты</a:t>
            </a:r>
            <a:endParaRPr sz="3000"/>
          </a:p>
        </p:txBody>
      </p:sp>
      <p:cxnSp>
        <p:nvCxnSpPr>
          <p:cNvPr id="199" name="Google Shape;199;p30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" name="Изображение 1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1618615"/>
            <a:ext cx="3359785" cy="3359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825500" y="1064260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1600" b="1"/>
              <a:t>Реконструкция</a:t>
            </a:r>
            <a:endParaRPr lang="ru-RU" altLang="ru-RU" sz="1600" b="1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556250" y="1064260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1600" b="1"/>
              <a:t>Сэмплирование</a:t>
            </a:r>
            <a:endParaRPr lang="ru-RU" altLang="ru-RU" sz="1600" b="1"/>
          </a:p>
        </p:txBody>
      </p:sp>
      <p:pic>
        <p:nvPicPr>
          <p:cNvPr id="107" name="Изображение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580" y="1593850"/>
            <a:ext cx="3384550" cy="3384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Латентное пространство VAE</a:t>
            </a:r>
            <a:endParaRPr sz="3000"/>
          </a:p>
        </p:txBody>
      </p:sp>
      <p:cxnSp>
        <p:nvCxnSpPr>
          <p:cNvPr id="206" name="Google Shape;206;p31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freyface_10x10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985" y="1171575"/>
            <a:ext cx="2466975" cy="3385820"/>
          </a:xfrm>
          <a:prstGeom prst="rect">
            <a:avLst/>
          </a:prstGeom>
        </p:spPr>
      </p:pic>
      <p:pic>
        <p:nvPicPr>
          <p:cNvPr id="2" name="Изображение 1" descr="mnist_20x20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1179830"/>
            <a:ext cx="3436620" cy="342201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149985" y="460184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Auto-Encoding Variational Bayes. ICLR 2014</a:t>
            </a:r>
            <a:endParaRPr lang="ru-RU" altLang="en-US"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en-US" sz="3000"/>
              <a:t>GitHub </a:t>
            </a:r>
            <a:r>
              <a:rPr lang="ru-RU" altLang="en-US" sz="3000"/>
              <a:t>с различным автокодировщиками</a:t>
            </a:r>
            <a:endParaRPr lang="ru-RU" altLang="en-US" sz="3000"/>
          </a:p>
        </p:txBody>
      </p:sp>
      <p:cxnSp>
        <p:nvCxnSpPr>
          <p:cNvPr id="206" name="Google Shape;206;p31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1708785" y="4620260"/>
            <a:ext cx="57257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/>
              <a:t>https://github.com/AntixK/PyTorch-VAE?tab=readme-ov-file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6385" y="852170"/>
            <a:ext cx="602996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367665" y="4466590"/>
            <a:ext cx="8520430" cy="42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1000"/>
              <a:t>https://rtoledo.me/post/2021-05-31-edit-face-attributes-using-vae/edit-face-attributes-using-vae/</a:t>
            </a:r>
            <a:endParaRPr lang="en-US" sz="1000"/>
          </a:p>
        </p:txBody>
      </p:sp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Image editing using VAE</a:t>
            </a:r>
            <a:endParaRPr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" name="Изображение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2160" y="906780"/>
            <a:ext cx="4747260" cy="34721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ru-RU" altLang="en-US" sz="3000"/>
              <a:t>Проблемы </a:t>
            </a:r>
            <a:r>
              <a:rPr lang="en-US" altLang="en-US" sz="3000"/>
              <a:t>VAE</a:t>
            </a:r>
            <a:endParaRPr lang="en-US" altLang="en-US" sz="3000"/>
          </a:p>
        </p:txBody>
      </p:sp>
      <p:cxnSp>
        <p:nvCxnSpPr>
          <p:cNvPr id="199" name="Google Shape;199;p30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375920" y="1553845"/>
            <a:ext cx="4572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 sz="1600" b="1">
                <a:sym typeface="+mn-ea"/>
              </a:rPr>
              <a:t>Pros:</a:t>
            </a:r>
            <a:endParaRPr lang="en-US" altLang="ru-RU" sz="16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>
                <a:sym typeface="+mn-ea"/>
              </a:rPr>
              <a:t>Вариативность генерации</a:t>
            </a:r>
            <a:endParaRPr lang="ru-RU" altLang="ru-RU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>
                <a:sym typeface="+mn-ea"/>
              </a:rPr>
              <a:t>Высокая скорость</a:t>
            </a:r>
            <a:endParaRPr lang="ru-RU" altLang="ru-RU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ru-RU" sz="1600" b="1">
                <a:sym typeface="+mn-ea"/>
              </a:rPr>
              <a:t>Cons:</a:t>
            </a:r>
            <a:endParaRPr lang="en-US" altLang="ru-RU" sz="16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>
                <a:sym typeface="+mn-ea"/>
              </a:rPr>
              <a:t>«Замыленные» изображение, низкое качество</a:t>
            </a:r>
            <a:endParaRPr lang="ru-RU" altLang="ru-RU" sz="1600">
              <a:sym typeface="+mn-ea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1106805"/>
            <a:ext cx="2999740" cy="265430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516880" y="386080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/>
              <a:t>[6] </a:t>
            </a:r>
            <a:r>
              <a:rPr lang="ru-RU" altLang="en-US"/>
              <a:t>DENOISING DIFFUSION GANS</a:t>
            </a:r>
            <a:endParaRPr lang="ru-RU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ru-RU" sz="3000"/>
              <a:t>Дополнительные главы</a:t>
            </a:r>
            <a:r>
              <a:rPr lang="en-US" altLang="ru-RU" sz="3000"/>
              <a:t> - VQ-VAE </a:t>
            </a:r>
            <a:endParaRPr lang="en-US" altLang="ru-RU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Изображение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993775"/>
            <a:ext cx="7473315" cy="3156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338455" y="461581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000">
                <a:sym typeface="+mn-ea"/>
              </a:rPr>
              <a:t>[7] Neural discrete representation learning</a:t>
            </a:r>
            <a:endParaRPr lang="en-US" altLang="en-US" sz="1000"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кодирование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222375"/>
            <a:ext cx="4464050" cy="318579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4949190" y="1280795"/>
            <a:ext cx="38049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Для каждого закодированного вектора ищем ближайшего соседа из нашего обучаемого словаря</a:t>
            </a:r>
            <a:endParaRPr lang="ru-RU" altLang="ru-RU"/>
          </a:p>
        </p:txBody>
      </p:sp>
      <p:pic>
        <p:nvPicPr>
          <p:cNvPr id="2" name="2384804F-3998-4D57-9195-F3826E402611-50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3805" y="2207260"/>
            <a:ext cx="3560536" cy="364708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855" y="2671445"/>
            <a:ext cx="1799590" cy="19253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обучение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2384804F-3998-4D57-9195-F3826E402611-51" descr="C:/Users/nina_/AppData/Local/Temp/wpp.aMwayq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33905" y="4280535"/>
            <a:ext cx="5556250" cy="260804"/>
          </a:xfrm>
          <a:prstGeom prst="rect">
            <a:avLst/>
          </a:prstGeom>
        </p:spPr>
      </p:pic>
      <p:pic>
        <p:nvPicPr>
          <p:cNvPr id="103" name="Изображение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920750"/>
            <a:ext cx="7815580" cy="3301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2428240" y="4233545"/>
            <a:ext cx="1400175" cy="430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2033905" y="4664075"/>
            <a:ext cx="2198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200">
                <a:solidFill>
                  <a:srgbClr val="FF0000"/>
                </a:solidFill>
              </a:rPr>
              <a:t>Реконструкция</a:t>
            </a:r>
            <a:endParaRPr lang="ru-RU" altLang="en-US" sz="1200">
              <a:solidFill>
                <a:srgbClr val="FF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039235" y="4202430"/>
            <a:ext cx="1642745" cy="4692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3503295" y="4675505"/>
            <a:ext cx="2618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200">
                <a:solidFill>
                  <a:schemeClr val="accent5"/>
                </a:solidFill>
              </a:rPr>
              <a:t>Обучаем элементы словаря</a:t>
            </a:r>
            <a:endParaRPr lang="ru-RU" altLang="en-US" sz="1200">
              <a:solidFill>
                <a:schemeClr val="accent5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908675" y="4202430"/>
            <a:ext cx="1783715" cy="47688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5444490" y="4671695"/>
            <a:ext cx="2618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200">
                <a:solidFill>
                  <a:srgbClr val="7030A0"/>
                </a:solidFill>
              </a:rPr>
              <a:t>Обучаем энкодер</a:t>
            </a:r>
            <a:endParaRPr lang="ru-RU" altLang="en-US" sz="12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обучение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2384804F-3998-4D57-9195-F3826E402611-52" descr="C:/Users/nina_/AppData/Local/Temp/wpp.HoGWNu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0040" y="2345055"/>
            <a:ext cx="1292679" cy="226943"/>
          </a:xfrm>
          <a:prstGeom prst="rect">
            <a:avLst/>
          </a:prstGeom>
        </p:spPr>
      </p:pic>
      <p:pic>
        <p:nvPicPr>
          <p:cNvPr id="103" name="Изображение 102"/>
          <p:cNvPicPr>
            <a:picLocks noChangeAspect="1"/>
          </p:cNvPicPr>
          <p:nvPr/>
        </p:nvPicPr>
        <p:blipFill>
          <a:blip r:embed="rId3"/>
          <a:srcRect l="4160" r="23375" b="25851"/>
          <a:stretch>
            <a:fillRect/>
          </a:stretch>
        </p:blipFill>
        <p:spPr>
          <a:xfrm>
            <a:off x="213995" y="1713865"/>
            <a:ext cx="5663565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6021705" y="1713865"/>
            <a:ext cx="3048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/>
              <a:t>Реконструкция:</a:t>
            </a:r>
            <a:r>
              <a:rPr lang="ru-RU" altLang="en-US"/>
              <a:t> качетсво восстановленного изображения.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r>
              <a:rPr lang="ru-RU" altLang="en-US"/>
              <a:t>Для пропуска градиента </a:t>
            </a:r>
            <a:r>
              <a:rPr lang="en-US" altLang="ru-RU"/>
              <a:t>(backpropogation) </a:t>
            </a:r>
            <a:r>
              <a:rPr lang="ru-RU" altLang="ru-RU"/>
              <a:t>используется метод </a:t>
            </a:r>
            <a:r>
              <a:rPr lang="en-US" altLang="ru-RU" b="1"/>
              <a:t>Straight-through gradient estimation</a:t>
            </a:r>
            <a:r>
              <a:rPr lang="en-US" altLang="ru-RU"/>
              <a:t> (</a:t>
            </a:r>
            <a:r>
              <a:rPr lang="ru-RU" altLang="ru-RU"/>
              <a:t>градиент по вектору словаря просто копируется в градиент по вектору энкодера)</a:t>
            </a:r>
            <a:endParaRPr lang="ru-RU" altLang="en-US" b="1"/>
          </a:p>
          <a:p>
            <a:endParaRPr lang="ru-RU" altLang="en-US" b="1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02285" y="476440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000">
                <a:sym typeface="+mn-ea"/>
              </a:rPr>
              <a:t>[7] Neural discrete representation learning</a:t>
            </a:r>
            <a:endParaRPr lang="en-US" altLang="en-US" sz="100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 algn="l">
              <a:buNone/>
            </a:pPr>
            <a:r>
              <a:rPr lang="ru-RU" altLang="en-US" sz="2800"/>
              <a:t>Вспомнить всё - матожидание и дисперсия</a:t>
            </a:r>
            <a:endParaRPr lang="ru-RU" altLang="en-US" sz="28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2384804F-3998-4D57-9195-F3826E402611-20" descr="C:/Users/nina_/AppData/Local/Temp/wpp.HiaZzw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600" y="2207895"/>
            <a:ext cx="1837055" cy="56959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85470" y="870585"/>
            <a:ext cx="617601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ru-RU" sz="1600"/>
              <a:t>Рассмотрим случайную величину </a:t>
            </a:r>
            <a:r>
              <a:rPr lang="en-US" altLang="ru-RU" sz="1600"/>
              <a:t>x c </a:t>
            </a:r>
            <a:r>
              <a:rPr lang="ru-RU" altLang="ru-RU" sz="1600"/>
              <a:t>плотностью </a:t>
            </a:r>
            <a:endParaRPr lang="en-US" altLang="ru-RU" sz="1600"/>
          </a:p>
        </p:txBody>
      </p:sp>
      <p:pic>
        <p:nvPicPr>
          <p:cNvPr id="6" name="2384804F-3998-4D57-9195-F3826E402611-21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2915" y="926465"/>
            <a:ext cx="411480" cy="22225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35940" y="1454150"/>
            <a:ext cx="5623560" cy="3218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ru-RU" sz="1600" b="1"/>
              <a:t>Математическое ожидание</a:t>
            </a:r>
            <a:r>
              <a:rPr lang="ru-RU" altLang="ru-RU" sz="1600"/>
              <a:t> или «центр тяжести» характерное среднее значение)</a:t>
            </a:r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r>
              <a:rPr lang="ru-RU" altLang="ru-RU" sz="1600" b="1"/>
              <a:t>Свойства матожидания:</a:t>
            </a:r>
            <a:endParaRPr lang="ru-RU" altLang="ru-RU" sz="1600" b="1"/>
          </a:p>
          <a:p>
            <a:pPr marL="0" indent="0">
              <a:buFont typeface="Arial" panose="020B0604020202020204" pitchFamily="34" charset="0"/>
              <a:buNone/>
            </a:pPr>
            <a:endParaRPr lang="ru-RU" altLang="ru-RU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/>
              <a:t>линейность</a:t>
            </a:r>
            <a:endParaRPr lang="ru-RU" altLang="ru-RU" sz="16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/>
              <a:t>матожидание константы</a:t>
            </a:r>
            <a:endParaRPr lang="ru-RU" altLang="ru-RU" sz="1600" b="1"/>
          </a:p>
        </p:txBody>
      </p:sp>
      <p:pic>
        <p:nvPicPr>
          <p:cNvPr id="100" name="Изображение 99"/>
          <p:cNvPicPr/>
          <p:nvPr/>
        </p:nvPicPr>
        <p:blipFill>
          <a:blip r:embed="rId6"/>
          <a:stretch>
            <a:fillRect/>
          </a:stretch>
        </p:blipFill>
        <p:spPr>
          <a:xfrm>
            <a:off x="6223635" y="1669415"/>
            <a:ext cx="2445385" cy="1804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2384804F-3998-4D57-9195-F3826E402611-30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3435" y="3693160"/>
            <a:ext cx="3276600" cy="260350"/>
          </a:xfrm>
          <a:prstGeom prst="rect">
            <a:avLst/>
          </a:prstGeom>
        </p:spPr>
      </p:pic>
      <p:pic>
        <p:nvPicPr>
          <p:cNvPr id="3" name="2384804F-3998-4D57-9195-F3826E402611-37" descr="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81730" y="4373880"/>
            <a:ext cx="1092835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обучение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2384804F-3998-4D57-9195-F3826E402611-53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66765" y="1795780"/>
            <a:ext cx="1666875" cy="254661"/>
          </a:xfrm>
          <a:prstGeom prst="rect">
            <a:avLst/>
          </a:prstGeom>
        </p:spPr>
      </p:pic>
      <p:pic>
        <p:nvPicPr>
          <p:cNvPr id="4" name="2384804F-3998-4D57-9195-F3826E402611-54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205" y="1795780"/>
            <a:ext cx="1587500" cy="253339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77850" y="1392555"/>
            <a:ext cx="818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ru-RU" b="1"/>
              <a:t>  Оптимизация векторов словаря                                         Оптимизация энкодера                      </a:t>
            </a:r>
            <a:endParaRPr lang="ru-RU" altLang="ru-RU" b="1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945" y="2279015"/>
            <a:ext cx="5383530" cy="2273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результаты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4385" y="1658620"/>
            <a:ext cx="3679190" cy="246570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" y="1657985"/>
            <a:ext cx="3732530" cy="246634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49555" y="474916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000">
                <a:sym typeface="+mn-ea"/>
              </a:rPr>
              <a:t>[7] Neural discrete representation learning</a:t>
            </a:r>
            <a:endParaRPr lang="en-US" altLang="en-US" sz="1000">
              <a:sym typeface="+mn-ea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011555" y="4186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Реальные изображения</a:t>
            </a:r>
            <a:endParaRPr lang="ru-RU" alt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919980" y="4186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Реконструкция </a:t>
            </a:r>
            <a:r>
              <a:rPr lang="en-US" altLang="ru-RU"/>
              <a:t>VQVAE</a:t>
            </a:r>
            <a:endParaRPr lang="en-US" altLang="ru-RU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Pixel-CNN prior</a:t>
            </a:r>
            <a:endParaRPr 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" name="Изображение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4959985" y="876300"/>
            <a:ext cx="2717800" cy="223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775585"/>
            <a:ext cx="6762115" cy="208788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960755" y="1517015"/>
            <a:ext cx="36112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Учим свёрточную нейросеть, которая по предыдущим кодам (пикселям) предсказывает распределение вероятностей следующего. </a:t>
            </a:r>
            <a:endParaRPr lang="ru-RU" alt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82245" y="469646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 sz="1000">
                <a:sym typeface="+mn-ea"/>
              </a:rPr>
              <a:t>[8] </a:t>
            </a:r>
            <a:r>
              <a:rPr lang="ru-RU" altLang="en-US" sz="1000">
                <a:sym typeface="+mn-ea"/>
              </a:rPr>
              <a:t>Taming transformers for high-resolution image synthesis </a:t>
            </a:r>
            <a:endParaRPr lang="ru-RU" altLang="en-US" sz="1000">
              <a:sym typeface="+mn-ea"/>
            </a:endParaRPr>
          </a:p>
          <a:p>
            <a:r>
              <a:rPr lang="en-US" altLang="ru-RU" sz="1000">
                <a:sym typeface="+mn-ea"/>
              </a:rPr>
              <a:t>[9] Pixel recurrent neural networks</a:t>
            </a:r>
            <a:endParaRPr lang="en-US" altLang="ru-RU" sz="1000"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генерация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340" y="1303655"/>
            <a:ext cx="1021080" cy="297942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85" y="1303655"/>
            <a:ext cx="1028700" cy="299466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303655"/>
            <a:ext cx="1013460" cy="299466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75" y="1303655"/>
            <a:ext cx="1021080" cy="297942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340" y="1334135"/>
            <a:ext cx="1005840" cy="296418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49555" y="474916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000">
                <a:sym typeface="+mn-ea"/>
              </a:rPr>
              <a:t>[7] Neural discrete representation learning</a:t>
            </a:r>
            <a:endParaRPr lang="en-US" altLang="en-US" sz="1000"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@AfeliaN</a:t>
            </a:r>
            <a:endParaRPr lang="en-US" dirty="0"/>
          </a:p>
          <a:p>
            <a:r>
              <a:rPr lang="en-US" dirty="0"/>
              <a:t>konovalova.np@phystech.edu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0"/>
          </p:nvPr>
        </p:nvSpPr>
        <p:spPr/>
        <p:txBody>
          <a:bodyPr>
            <a:normAutofit fontScale="62500"/>
          </a:bodyPr>
          <a:lstStyle/>
          <a:p>
            <a:r>
              <a:rPr lang="ru-RU" dirty="0"/>
              <a:t>Спасибо </a:t>
            </a:r>
            <a:endParaRPr lang="ru-RU" dirty="0"/>
          </a:p>
          <a:p>
            <a:r>
              <a:rPr lang="ru-RU" dirty="0"/>
              <a:t>за внимание!</a:t>
            </a:r>
            <a:endParaRPr lang="ru-RU" dirty="0"/>
          </a:p>
        </p:txBody>
      </p:sp>
      <p:pic>
        <p:nvPicPr>
          <p:cNvPr id="9" name="Замещающее содержимое 8" descr="я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48055" y="1021080"/>
            <a:ext cx="1711960" cy="2282825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ru-RU" altLang="ru-RU" dirty="0"/>
              <a:t>Коновалова Нина</a:t>
            </a:r>
            <a:endParaRPr lang="ru-RU" alt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Bibliography</a:t>
            </a:r>
            <a:endParaRPr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337820" y="1034415"/>
            <a:ext cx="7774940" cy="3640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10000"/>
              </a:lnSpc>
              <a:buAutoNum type="arabicPeriod"/>
            </a:pPr>
            <a:endParaRPr lang="en-US" altLang="ru-RU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[1] </a:t>
            </a:r>
            <a:r>
              <a:rPr lang="ru-RU" altLang="en-US"/>
              <a:t>Zhang L., Rao A., Agrawala M. Adding conditional control to text-to-image diffusion models //Proceedings of the IEEE/CVF International Conference on Computer Vision. – 2023. – С. 3836-3847.</a:t>
            </a:r>
            <a:endParaRPr lang="ru-RU" altLang="en-US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[2] Mao X. J., Shen C., Yang Y. B. Image restoration using convolutional auto-encoders with symmetric skip connections //arXiv preprint arXiv:1606.08921. – 2016.</a:t>
            </a:r>
            <a:endParaRPr lang="en-US" altLang="ru-RU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[3] https://goberoi.com/exploring-deepfakes-20c9947c22d9</a:t>
            </a:r>
            <a:endParaRPr lang="en-US" altLang="ru-RU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[4] Bojanowski P. et al. Optimizing the latent space of generative networks //arXiv preprint arXiv:1707.05776. – 2017.</a:t>
            </a:r>
            <a:endParaRPr lang="en-US" altLang="en-US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[5] https://blog.evjang.com/2016/08/variational-bayes.html</a:t>
            </a:r>
            <a:endParaRPr lang="en-US" altLang="en-US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[6] Xiao Z., Kreis K., Vahdat A. Tackling the generative learning trilemma with denoising diffusion gans //arXiv preprint arXiv:2112.07804. – 2021.</a:t>
            </a:r>
            <a:endParaRPr lang="en-US" altLang="en-US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[7] Van Den Oord A. et al. Neural discrete representation learning //Advances in neural information processing systems. – 2017. – Т. 30.</a:t>
            </a:r>
            <a:endParaRPr lang="en-US" altLang="en-US"/>
          </a:p>
          <a:p>
            <a:pPr marL="0" indent="0">
              <a:lnSpc>
                <a:spcPct val="110000"/>
              </a:lnSpc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Bibliography</a:t>
            </a:r>
            <a:endParaRPr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337820" y="1034415"/>
            <a:ext cx="7774940" cy="1510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10000"/>
              </a:lnSpc>
              <a:buAutoNum type="arabicPeriod"/>
            </a:pPr>
            <a:endParaRPr lang="en-US" altLang="ru-RU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[8] </a:t>
            </a:r>
            <a:r>
              <a:rPr lang="ru-RU" altLang="en-US"/>
              <a:t>Esser P., Rombach R., Ommer B. Taming transformers for high-resolution image synthesis //Proceedings of the IEEE/CVF conference on computer vision and pattern recognition. – 2021. – С. 12873-12883.</a:t>
            </a:r>
            <a:endParaRPr lang="ru-RU" altLang="en-US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[9] Van Den Oord A., Kalchbrenner N., Kavukcuoglu K. Pixel recurrent neural networks //International conference on machine learning. – PMLR, 2016. – С. 1747-1756.</a:t>
            </a:r>
            <a:endParaRPr lang="en-US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ru-RU" altLang="en-US" sz="3000"/>
              <a:t>Вспомнить всё - дисперсия</a:t>
            </a:r>
            <a:endParaRPr lang="ru-RU" altLang="en-US"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2384804F-3998-4D57-9195-F3826E402611-33" descr="C:/Users/nina_/AppData/Local/Temp/wpp.zhaidS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429510" y="2291080"/>
            <a:ext cx="4284980" cy="561340"/>
          </a:xfrm>
          <a:prstGeom prst="rect">
            <a:avLst/>
          </a:prstGeom>
        </p:spPr>
      </p:pic>
      <p:pic>
        <p:nvPicPr>
          <p:cNvPr id="6" name="2384804F-3998-4D57-9195-F3826E402611-34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3210" y="1106805"/>
            <a:ext cx="419554" cy="226413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383540" y="1068705"/>
            <a:ext cx="6129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1600">
                <a:sym typeface="+mn-ea"/>
              </a:rPr>
              <a:t>Рассмотрим случайную величину </a:t>
            </a:r>
            <a:r>
              <a:rPr lang="en-US" altLang="ru-RU" sz="1600">
                <a:sym typeface="+mn-ea"/>
              </a:rPr>
              <a:t>x c </a:t>
            </a:r>
            <a:r>
              <a:rPr lang="ru-RU" altLang="ru-RU" sz="1600">
                <a:sym typeface="+mn-ea"/>
              </a:rPr>
              <a:t>плотностью </a:t>
            </a:r>
            <a:endParaRPr lang="en-US" altLang="ru-RU" sz="1600"/>
          </a:p>
          <a:p>
            <a:endParaRPr lang="ru-RU" altLang="ru-RU" sz="1600"/>
          </a:p>
          <a:p>
            <a:endParaRPr lang="ru-RU" altLang="ru-RU" sz="1600"/>
          </a:p>
          <a:p>
            <a:r>
              <a:rPr lang="ru-RU" altLang="ru-RU" sz="1600"/>
              <a:t>Средний квадрат отклонения от матожидания - </a:t>
            </a:r>
            <a:r>
              <a:rPr lang="ru-RU" altLang="ru-RU" sz="1600" b="1"/>
              <a:t>дисперсия</a:t>
            </a:r>
            <a:endParaRPr lang="ru-RU" altLang="ru-RU" sz="1600" b="1"/>
          </a:p>
          <a:p>
            <a:endParaRPr lang="ru-RU" altLang="ru-RU" sz="1600" b="1"/>
          </a:p>
          <a:p>
            <a:endParaRPr lang="ru-RU" altLang="ru-RU" sz="1600" b="1"/>
          </a:p>
          <a:p>
            <a:endParaRPr lang="ru-RU" altLang="ru-RU" sz="1600" b="1"/>
          </a:p>
          <a:p>
            <a:r>
              <a:rPr lang="ru-RU" altLang="ru-RU" sz="1600" b="1"/>
              <a:t>Свойства дисперсии:</a:t>
            </a:r>
            <a:endParaRPr lang="ru-RU" altLang="ru-RU" sz="1600" b="1"/>
          </a:p>
          <a:p>
            <a:endParaRPr lang="ru-RU" altLang="ru-RU" sz="1600" b="1"/>
          </a:p>
        </p:txBody>
      </p:sp>
      <p:pic>
        <p:nvPicPr>
          <p:cNvPr id="5" name="2384804F-3998-4D57-9195-F3826E402611-35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340" y="4090035"/>
            <a:ext cx="4666615" cy="276860"/>
          </a:xfrm>
          <a:prstGeom prst="rect">
            <a:avLst/>
          </a:prstGeom>
        </p:spPr>
      </p:pic>
      <p:pic>
        <p:nvPicPr>
          <p:cNvPr id="9" name="2384804F-3998-4D57-9195-F3826E402611-36" descr="C:/Users/nina_/AppData/Local/Temp/wpp.DwYXZU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340" y="3503930"/>
            <a:ext cx="1148715" cy="294640"/>
          </a:xfrm>
          <a:prstGeom prst="rect">
            <a:avLst/>
          </a:prstGeom>
        </p:spPr>
      </p:pic>
      <p:pic>
        <p:nvPicPr>
          <p:cNvPr id="11" name="Изображение 10" descr="600px-Normal_Distribution_PDF.svg 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945" y="3049270"/>
            <a:ext cx="3065780" cy="19577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>
                <a:sym typeface="+mn-ea"/>
              </a:rPr>
              <a:t>Вспомнить всё - условная вероятность</a:t>
            </a:r>
            <a:endParaRPr lang="ru-RU" altLang="en-US"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405765" y="972185"/>
            <a:ext cx="6329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Пусть </a:t>
            </a:r>
            <a:r>
              <a:rPr lang="en-US" altLang="en-US" sz="1600"/>
              <a:t>x </a:t>
            </a:r>
            <a:r>
              <a:rPr lang="ru-RU" altLang="en-US" sz="1600"/>
              <a:t>и </a:t>
            </a:r>
            <a:r>
              <a:rPr lang="en-US" altLang="en-US" sz="1600"/>
              <a:t>y - </a:t>
            </a:r>
            <a:r>
              <a:rPr lang="ru-RU" altLang="en-US" sz="1600"/>
              <a:t>случайные величины с плостностями </a:t>
            </a:r>
            <a:r>
              <a:rPr lang="en-US" altLang="en-US" sz="1600"/>
              <a:t>p(x) </a:t>
            </a:r>
            <a:r>
              <a:rPr lang="ru-RU" altLang="en-US" sz="1600"/>
              <a:t>и </a:t>
            </a:r>
            <a:r>
              <a:rPr lang="en-US" altLang="en-US" sz="1600"/>
              <a:t>p(y)</a:t>
            </a:r>
            <a:endParaRPr lang="en-US" altLang="en-US" sz="1600"/>
          </a:p>
        </p:txBody>
      </p:sp>
      <p:pic>
        <p:nvPicPr>
          <p:cNvPr id="3" name="2384804F-3998-4D57-9195-F3826E402611-22" descr="C:/Users/nina_/AppData/Local/Temp/wpp.nbYyYo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71240" y="3659505"/>
            <a:ext cx="1844675" cy="118745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405765" y="1470660"/>
            <a:ext cx="457200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 sz="1600" b="1">
                <a:sym typeface="+mn-ea"/>
              </a:rPr>
              <a:t>Совместное распределение</a:t>
            </a:r>
            <a:endParaRPr lang="ru-RU" altLang="ru-RU" sz="1600" b="1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r>
              <a:rPr lang="en-US" altLang="ru-RU" sz="1600">
                <a:sym typeface="+mn-ea"/>
              </a:rPr>
              <a:t>x, y</a:t>
            </a:r>
            <a:r>
              <a:rPr lang="en-US" altLang="ru-RU" sz="1600" b="1">
                <a:sym typeface="+mn-ea"/>
              </a:rPr>
              <a:t> </a:t>
            </a:r>
            <a:r>
              <a:rPr lang="ru-RU" altLang="ru-RU" sz="1600" b="1">
                <a:sym typeface="+mn-ea"/>
              </a:rPr>
              <a:t> - независимые</a:t>
            </a:r>
            <a:endParaRPr lang="ru-RU" altLang="ru-RU" sz="1600" b="1">
              <a:sym typeface="+mn-ea"/>
            </a:endParaRPr>
          </a:p>
          <a:p>
            <a:endParaRPr lang="ru-RU" altLang="ru-RU" sz="1600" b="1">
              <a:sym typeface="+mn-ea"/>
            </a:endParaRPr>
          </a:p>
          <a:p>
            <a:endParaRPr lang="ru-RU" altLang="ru-RU" sz="1600" b="1">
              <a:sym typeface="+mn-ea"/>
            </a:endParaRPr>
          </a:p>
          <a:p>
            <a:endParaRPr lang="ru-RU" altLang="ru-RU" sz="1600" b="1">
              <a:sym typeface="+mn-ea"/>
            </a:endParaRPr>
          </a:p>
          <a:p>
            <a:r>
              <a:rPr lang="ru-RU" altLang="en-US" sz="1600" b="1">
                <a:sym typeface="+mn-ea"/>
              </a:rPr>
              <a:t>Условная плотность вероятности</a:t>
            </a:r>
            <a:endParaRPr lang="ru-RU" altLang="en-US" sz="1600" b="1"/>
          </a:p>
          <a:p>
            <a:endParaRPr lang="ru-RU" altLang="ru-RU" sz="1600" b="1">
              <a:sym typeface="+mn-ea"/>
            </a:endParaRPr>
          </a:p>
        </p:txBody>
      </p:sp>
      <p:pic>
        <p:nvPicPr>
          <p:cNvPr id="5" name="2384804F-3998-4D57-9195-F3826E402611-23" descr="C:/Users/nina_/AppData/Local/Temp/wpp.UkImUG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240" y="2072005"/>
            <a:ext cx="1734911" cy="226786"/>
          </a:xfrm>
          <a:prstGeom prst="rect">
            <a:avLst/>
          </a:prstGeom>
        </p:spPr>
      </p:pic>
      <p:pic>
        <p:nvPicPr>
          <p:cNvPr id="8" name="2384804F-3998-4D57-9195-F3826E402611-24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1240" y="2867025"/>
            <a:ext cx="1734911" cy="223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>
                <a:sym typeface="+mn-ea"/>
              </a:rPr>
              <a:t>Вспомнить всё - условная вероятность</a:t>
            </a:r>
            <a:endParaRPr lang="ru-RU" altLang="en-US"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Текстовое поле 3"/>
          <p:cNvSpPr txBox="1"/>
          <p:nvPr/>
        </p:nvSpPr>
        <p:spPr>
          <a:xfrm>
            <a:off x="405765" y="1470660"/>
            <a:ext cx="457200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 sz="1600" b="1">
                <a:sym typeface="+mn-ea"/>
              </a:rPr>
              <a:t>Правило произведения</a:t>
            </a:r>
            <a:endParaRPr lang="ru-RU" altLang="ru-RU" sz="1600" b="1">
              <a:sym typeface="+mn-ea"/>
            </a:endParaRPr>
          </a:p>
          <a:p>
            <a:endParaRPr lang="ru-RU" altLang="ru-RU" sz="1600" b="1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r>
              <a:rPr lang="ru-RU" altLang="ru-RU" sz="1600" b="1">
                <a:sym typeface="+mn-ea"/>
              </a:rPr>
              <a:t>Правило суммирования</a:t>
            </a:r>
            <a:endParaRPr lang="ru-RU" altLang="ru-RU" sz="1600" b="1">
              <a:sym typeface="+mn-ea"/>
            </a:endParaRPr>
          </a:p>
        </p:txBody>
      </p:sp>
      <p:pic>
        <p:nvPicPr>
          <p:cNvPr id="2" name="2384804F-3998-4D57-9195-F3826E402611-31" descr="C:/Users/nina_/AppData/Local/Temp/wpp.zvUcZG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11350" y="2218690"/>
            <a:ext cx="4455795" cy="353060"/>
          </a:xfrm>
          <a:prstGeom prst="rect">
            <a:avLst/>
          </a:prstGeom>
        </p:spPr>
      </p:pic>
      <p:pic>
        <p:nvPicPr>
          <p:cNvPr id="6" name="2384804F-3998-4D57-9195-F3826E402611-32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070" y="3756025"/>
            <a:ext cx="421386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Немного Байеса в нашу жизнь</a:t>
            </a:r>
            <a:endParaRPr sz="3000"/>
          </a:p>
        </p:txBody>
      </p:sp>
      <p:cxnSp>
        <p:nvCxnSpPr>
          <p:cNvPr id="68" name="Google Shape;68;p15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Текстовое поле 3"/>
          <p:cNvSpPr txBox="1"/>
          <p:nvPr/>
        </p:nvSpPr>
        <p:spPr>
          <a:xfrm>
            <a:off x="423545" y="1294130"/>
            <a:ext cx="76434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Теорема Байеса помогает решать обратные вероятностные задачи</a:t>
            </a:r>
            <a:endParaRPr lang="ru-RU" altLang="en-US" sz="1600"/>
          </a:p>
          <a:p>
            <a:endParaRPr lang="ru-RU" altLang="en-US" sz="1600"/>
          </a:p>
          <a:p>
            <a:r>
              <a:rPr lang="ru-RU" altLang="en-US" sz="1600"/>
              <a:t>Условная вероятность - хотим получить вероятность х, при условии </a:t>
            </a:r>
            <a:r>
              <a:rPr lang="en-US" altLang="en-US" sz="1600"/>
              <a:t>y</a:t>
            </a:r>
            <a:endParaRPr lang="ru-RU" altLang="en-US" sz="1600"/>
          </a:p>
          <a:p>
            <a:endParaRPr lang="ru-RU" altLang="en-US" sz="1600"/>
          </a:p>
          <a:p>
            <a:endParaRPr lang="ru-RU" altLang="en-US" sz="1600"/>
          </a:p>
          <a:p>
            <a:endParaRPr lang="ru-RU" altLang="en-US" sz="1600"/>
          </a:p>
          <a:p>
            <a:endParaRPr lang="ru-RU" altLang="en-US" sz="1600"/>
          </a:p>
          <a:p>
            <a:r>
              <a:rPr lang="ru-RU" altLang="en-US" sz="1600" b="1"/>
              <a:t>Теорема Байеса</a:t>
            </a:r>
            <a:r>
              <a:rPr lang="en-US" altLang="ru-RU" sz="1600"/>
              <a:t> - </a:t>
            </a:r>
            <a:r>
              <a:rPr lang="ru-RU" altLang="ru-RU" sz="1600"/>
              <a:t>на основе наблюдений </a:t>
            </a:r>
            <a:r>
              <a:rPr lang="en-US" altLang="ru-RU" sz="1600"/>
              <a:t>x, </a:t>
            </a:r>
            <a:r>
              <a:rPr lang="ru-RU" altLang="ru-RU" sz="1600"/>
              <a:t>хотим спрогнозировать </a:t>
            </a:r>
            <a:r>
              <a:rPr lang="en-US" altLang="ru-RU" sz="1600"/>
              <a:t>y, </a:t>
            </a:r>
            <a:r>
              <a:rPr lang="ru-RU" altLang="ru-RU" sz="1600"/>
              <a:t>то есть обратить условную вероятность</a:t>
            </a:r>
            <a:endParaRPr lang="ru-RU" altLang="ru-RU" sz="1600"/>
          </a:p>
        </p:txBody>
      </p:sp>
      <p:pic>
        <p:nvPicPr>
          <p:cNvPr id="2" name="2384804F-3998-4D57-9195-F3826E402611-26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43860" y="2301240"/>
            <a:ext cx="3004911" cy="541301"/>
          </a:xfrm>
          <a:prstGeom prst="rect">
            <a:avLst/>
          </a:prstGeom>
        </p:spPr>
      </p:pic>
      <p:pic>
        <p:nvPicPr>
          <p:cNvPr id="3" name="2384804F-3998-4D57-9195-F3826E402611-27" descr="C:/Users/nina_/AppData/Local/Temp/wpp.jMiajw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2140" y="3601085"/>
            <a:ext cx="2565400" cy="1252220"/>
          </a:xfrm>
          <a:prstGeom prst="rect">
            <a:avLst/>
          </a:prstGeom>
        </p:spPr>
      </p:pic>
      <p:pic>
        <p:nvPicPr>
          <p:cNvPr id="101" name="Изображение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7345045" y="3601085"/>
            <a:ext cx="1173480" cy="1097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1Mi42Nzg1NzE0Mjg1NzE0MixcIndpZHRoXCI6MjQ3LjMyMTQyODU3MTQyODU2fSIsCgkiTGF0ZXgiIDogIlxcdGV4dHttaW59X3tcXHBoaSwgXFx0aGV0YX1cXGZyYWN7MX17Tn0gXFxzdW1fe2k9MX1eTiBsb3NzKGRfe1xcdGhldGF9KGVfe1xccGhpfSh4X2kpKSwgeF9pKSIsCgkiTGF0ZXhJbWdCYXNlNjQiIDogIlBITjJaeUI0Yld4dWN6MGlhSFIwY0RvdkwzZDNkeTUzTXk1dmNtY3ZNakF3TUM5emRtY2lJSGRwWkhSb1BTSXpNUzQyT1RGbGVDSWdhR1ZwWjJoMFBTSTJMamMwWlhnaUlISnZiR1U5SW1sdFp5SWdabTlqZFhOaFlteGxQU0ptWVd4elpTSWdkbWxsZDBKdmVEMGlNQ0F0TVRjek15QXhOREF3Tnk0MklESTVOemd1T1NJZ2VHMXNibk02ZUd4cGJtczlJbWgwZEhBNkx5OTNkM2N1ZHpNdWIzSm5MekU1T1RrdmVHeHBibXNpSUdGeWFXRXRhR2xrWkdWdVBTSjBjblZsSWlCemRIbHNaVDBpZG1WeWRHbGpZV3d0WVd4cFoyNDZJQzB5TGpneE9XVjRPeUJ0WVhndGQybGtkR2c2SURrNEpUc2lQanhrWldaelBqeHdZWFJvSUdsa1BTSk5TbGd0TnpR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YzB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AzTk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GM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z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Mw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Az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NOQzFVUlZndFNTMHhSRFEwTVNJZ1pEMGlUVEl6TkNBMk16ZFJNak14SURZek55QXlNallnTmpNM1VUSXdNU0EyTXpjZ01UazJJRFl6T0ZReE9URWdOalE1VVRFNU1TQTJOellnTWpBeUlEWTRNbEV5TURRZ05qZ3pJREk1T1NBMk9ETlJNemMySURZNE15QXpPRGNnTmpnelZEUXdNU0EyTnpkUk5qRXlJREU0TVNBMk1UWWdNVFk0VERZM01DQXpPREZSTnpJeklEVTVNaUEzTWpNZ05qQTJVVGN5TXlBMk16TWdOalU1SURZek4xRTJNelVnTmpNM0lEWXpOU0EyTkRoUk5qTTFJRFkxTUNBMk16Y2dOall3VVRZME1TQTJOellnTmpReklEWTNPVlEyTlRNZ05qZ3pVVFkxTmlBMk9ETWdOamcwSURZNE1sUTNOamNnTmpnd1VUZ3hOeUEyT0RBZ09EUXpJRFk0TVZRNE56TWdOamd5VVRnNE9DQTJPRElnT0RnNElEWTNNbEU0T0RnZ05qVXdJRGc0TUNBMk5ESlJPRGM0SURZek55QTROVGdnTmpNM1VUYzROeUEyTXpNZ056WTVJRFU1TjB3Mk1qQWdOMUUyTVRnZ01DQTFPVGtnTUZFMU9EVWdNQ0ExT0RJZ01sRTFOemtnTlNBME5UTWdNekExVERNeU5pQTJNRFJNTWpZeElETTBORkV4T1RZZ09EZ2dNVGsySURjNVVUSXdNU0EwTmlBeU5qZ2dORFpJTWpjNFVUSTROQ0EwTVNBeU9EUWdNemhVTWpneUlERTVVVEkzT0NBMklESTNNaUF3U0RJMU9WRXlNamdnTWlBeE5URWdNbEV4TWpNZ01pQXhNREFnTWxRMk15QXlWRFEySURGUk16RWdNU0F6TVNBeE1GRXpNU0F4TkNBek5DQXlObFF6T1NBME1GRTBNU0EwTmlBMk1pQTBObEV4TXpBZ05Ea2dNVFV3SURnMVVURTFOQ0E1TVNBeU1qRWdNell5VERJNE9TQTJNelJSTWpnM0lEWXpOU0F5TXpRZ05qTTNXaUl2UGp4d1lYUm9JR2xrUFNKTlNsZ3ROelF0VkVWWUxVeFBMVEl5TVRFaUlHUTlJazAyTUNBNU5EaFJOak1nT1RVd0lEWTJOU0E1TlRCSU1USTJOMHd4TXpJMUlEZ3hOVkV4TXpnMElEWTNOeUF4TXpnNElEWTJPVWd4TXpRNFRERXpOREVnTmpnelVURXpNakFnTnpJMElERXlPRFVnTnpZeFVURXlNelVnT0RBNUlERXhOelFnT0RNNFZERXdNek1nT0RneFZEZzRNaUE0T1RoVU5qazVJRGt3TWtnMU56UklOVFF6U0RJMU1Vd3lOVGtnT0RreFVUY3lNaUF5TlRnZ056STBJREkxTWxFM01qVWdNalV3SURjeU5DQXlORFpSTnpJeElESTBNeUEwTmpBZ0xUVTJUREU1TmlBdE16VTJVVEU1TmlBdE16VTNJRFF3TnlBdE16VTNVVFExT1NBdE16VTNJRFUwT0NBdE16VTNWRFkzTmlBdE16VTRVVGd4TWlBdE16VTRJRGc1TmlBdE16VXpWREV3TmpNZ0xUTXpNbFF4TWpBMElDMHlPRE5VTVRNd055QXRNVGsyVVRFek1qZ2dMVEUzTUNBeE16UTRJQzB4TWpSSU1UTTRPRkV4TXpnNElDMHhNalVnTVRNNE1TQXRNVFExVkRFek5UWWdMVEl4TUZReE16STFJQzB5T1RSTU1USTJOeUF0TkRRNVREWTJOaUF0TkRVd1VUWTBJQzAwTlRBZ05qRWdMVFEwT0ZFMU5TQXRORFEySURVMUlDMDBNemxSTlRVZ0xUUXpOeUExTnlBdE5ETXpURFU1TUNBeE56ZFJOVGt3SURFM09DQTFOVGNnTWpJeVZEUTFNaUF6TmpaVU16SXlJRFUwTkV3MU5pQTVNRGxNTlRVZ09USTBVVFUxSURrME5TQTJNQ0E1TkRoYUlpOCtQSEJoZEdnZ2FXUTlJazFLV0MwM05DMVVSVmd0U1MweFJEUTFOaUlnWkQwaVRURTROQ0EyTURCUk1UZzBJRFl5TkNBeU1ETWdOalF5VkRJME55QTJOakZSTWpZMUlEWTJNU0F5TnpjZ05qUTVWREk1TUNBMk1UbFJNamt3SURVNU5pQXlOekFnTlRjM1ZESXlOaUExTlRkUk1qRXhJRFUxTnlBeE9UZ2dOVFkzVkRFNE5DQTJNREJhVFRJeElESTROMUV5TVNBeU9UVWdNekFnTXpFNFZEVTBJRE0yT1ZRNU9DQTBNakJVTVRVNElEUTBNbEV4T1RjZ05EUXlJREl5TXlBME1UbFVNalV3SURNMU4xRXlOVEFnTXpRd0lESXpOaUF6TURGVU1UazJJREU1TmxReE5UUWdPRE5STVRRNUlEWXhJREUwT1NBMU1WRXhORGtnTWpZZ01UWTJJREkyVVRFM05TQXlOaUF4T0RVZ01qbFVNakE0SURRelZESXpOU0EzT0ZReU5qQWdNVE0zVVRJMk15QXhORGtnTWpZMUlERTFNVlF5T0RJZ01UVXpVVE13TWlBeE5UTWdNekF5SURFME0xRXpNRElnTVRNMUlESTVNeUF4TVRKVU1qWTRJRFl4VkRJeU15QXhNVlF4TmpFZ0xURXhVVEV5T1NBdE1URWdNVEF5SURFd1ZEYzBJRGMwVVRjMElEa3hJRGM1SURFd05sUXhNaklnTWpJd1VURTJNQ0F6TWpFZ01UWTJJRE0wTVZReE56TWdNemd3VVRFM015QTBNRFFnTVRVMklEUXdORWd4TlRSUk1USTBJRFF3TkNBNU9TQXpOekZVTmpFZ01qZzNVVFl3SURJNE5pQTFPU0F5T0RSVU5UZ2dNamd4VkRVMklESTNPVlExTXlBeU56aFVORGtnTWpjNFZEUXhJREkzT0VneU4xRXlNU0F5T0RRZ01qRWdNamczV2lJdlBqeHdZWFJvSUdsa1BTSk5TbGd0Tnp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05D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M05DMVVSVmd0U1MweFJEUTFReUlnWkQwaVRUSXdNU0F0TVRGUk1USTJJQzB4TVNBNE1DQXpPRlF6TkNBeE5UWlJNelFnTWpJeElEWTBJREkzT1ZReE5EWWdNemd3VVRJeU1pQTBOREVnTXpBeElEUTBNVkV6TXpNZ05EUXhJRE0wTVNBME5EQlJNelUwSURRek55QXpOamNnTkRNelZEUXdNaUEwTVRkVU5ETTRJRE00TjFRME5qUWdNek00VkRRM05pQXlOamhSTkRjMklERTJNU0F6T1RBZ056VlVNakF4SUMweE1WcE5NVEl4SURFeU1GRXhNakVnTnpBZ01UUTNJRFE0VkRJd05pQXlObEV5TlRBZ01qWWdNamc1SURVNFZETTFNU0F4TkRKUk16WXdJREUyTXlBek56UWdNakUyVkRNNE9DQXpNRGhSTXpnNElETTFNaUF6TnpBZ016YzFVVE0wTmlBME1EVWdNekEySURRd05WRXlORE1nTkRBMUlERTVOU0F6TkRkUk1UVTRJRE13TXlBeE5EQWdNak13VkRFeU1TQXhNakJhSWk4K1BIQmhkR2dnYVdROUlrMUtXQzAzTkM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M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OQ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OelF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npR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WFJsZUhRaVBqeDFjMlVnWkdGMFlTMWpQU0kyUkNJZ2VHeHBibXM2YUhKbFpqMGlJMDFLV0MwM05DMVVSVmd0VGkwMlJDSXZQangxYzJVZ1pHRjBZUzFqUFNJMk9TSWdlR3hwYm1zNmFISmxaajBpSTAxS1dDMDNOQzFVUlZndFRpMDJPU0lnZEhKaGJuTm1iM0p0UFNKMGNtRnVjMnhoZEdVb09ETXpMREFwSWk4K1BIVnpaU0JrWVhSaExXTTlJalpGSWlCNGJHbHVhenBvY21WbVBTSWpUVXBZTFRjMExWUkZXQzFPTFRaRklpQjBjbUZ1YzJadmNtMDlJblJ5WVc1emJHRjBaU2d4TVRFeExEQXBJaTgrUEM5blBqeG5JR1JoZEdFdGJXMXNMVzV2WkdVOUlsUmxXRUYwYjIwaUlIUnlZVzV6Wm05eWJUMGlkSEpoYm5Oc1lYUmxLREUzTURBc0xURTFNQ2tnYzJOaGJHVW9NQzQzTURjcElpQmtZWFJoTFcxcWVDMTBaWGhqYkdGemN6MGlUMUpFSWo0OFp5QmtZWFJoTFcxdGJDMXViMlJsUFNKdGFTSStQSFZ6WlNCa1lYUmhMV005SWpGRU56RTVJaUI0YkdsdWF6cG9jbVZtUFNJalRVcFlMVGMwTFZSRldDMUpMVEZFTnpFNUlpOCtQQzluUGp4bklHUmhkR0V0Ylcxc0xXNXZaR1U5SW0xdklpQjBjbUZ1YzJadmNtMDlJblJ5WVc1emJHRjBaU2cxT1RZc01Da2lQangxYzJVZ1pHRjBZUzFqUFNJeVF5SWdlR3hwYm1zNmFISmxaajBpSTAxS1dDMDNOQzFVUlZndFRpMHlReUl2UGp3dlp6NDhaeUJrWVhSaExXMXRiQzF1YjJSbFBTSnRhU0lnZEhKaGJuTm1iM0p0UFNKMGNtRnVjMnhoZEdVb09EYzBMREFwSWo0OGRYTmxJR1JoZEdFdFl6MGlNVVEzTURNaUlIaHNhVzVyT21oeVpXWTlJaU5OU2xndE56UXRWRVZZTFVrdE1VUTNNRE1pTHo0OEwyYytQQzluUGp3dlp6NDhaeUJrWVhSaExXMXRiQzF1YjJSbFBTSnRabkpoWXlJZ2RISmhibk5tYjNKdFBTSjBjbUZ1YzJ4aGRHVW9Nalk1T1M0MkxEQXBJajQ4WnlCa1lYUmhMVzF0YkMxdWIyUmxQU0p0YmlJZ2RISmhibk5tYjNKdFBTSjBjbUZ1YzJ4aGRHVW9OREUwTERZM05pa2lQangxYzJVZ1pHRjBZUzFqUFNJek1TSWdlR3hwYm1zNmFISmxaajBpSTAxS1dDMDNOQzFVUlZndFRpMHpNU0l2UGp3dlp6NDhaeUJrWVhSaExXMXRiQzF1YjJSbFBTSnRhU0lnZEhKaGJuTm1iM0p0UFNKMGNtRnVjMnhoZEdVb01qSXdMQzAyT0RZcElqNDhkWE5sSUdSaGRHRXRZejBpTVVRME5ERWlJSGhzYVc1ck9taHlaV1k5SWlOTlNsZ3ROelF0VkVWWUxVa3RNVVEwTkRFaUx6NDhMMmMrUEhKbFkzUWdkMmxrZEdnOUlqRXdPRGdpSUdobGFXZG9kRDBpTmpBaUlIZzlJakV5TUNJZ2VUMGlNakl3SWk4K1BDOW5QanhuSUdSaGRHRXRiVzFzTFc1dlpHVTlJbTExYm1SbGNtOTJaWElpSUhSeVlXNXpabTl5YlQwaWRISmhibk5zWVhSbEtEUXhPVFF1TXl3d0tTSStQR2NnWkdGMFlTMXRiV3d0Ym05a1pUMGliVzhpUGp4MWMyVWdaR0YwWVMxalBTSXlNakV4SWlCNGJHbHVhenBvY21WbVBTSWpUVXBZTFRjME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M05DMVVSVmd0U1MweFJEUTFOaUl2UGp3dlp6NDhaeUJrWVhSaExXMXRiQzF1YjJSbFBTSnRieUlnZEhKaGJuTm1iM0p0UFNKMGNtRnVjMnhoZEdVb016UTFMREFwSWo0OGRYTmxJR1JoZEdFdFl6MGlNMFFpSUhoc2FXNXJPbWh5WldZOUlpTk5TbGd0TnpRdFZFVllMVTR0TTBRaUx6NDhMMmMrUEdjZ1pHRjBZUzF0Yld3dGJtOWtaVDBpYlc0aUlIUnlZVzV6Wm05eWJUMGlkSEpoYm5Oc1lYUmxLREV4TWpNc01Da2lQangxYzJVZ1pHRjBZUzFqUFNJek1TSWdlR3hwYm1zNmFISmxaajBpSTAxS1dDMDNOQzFVUlZndFRpMHpNU0l2UGp3dlp6NDhMMmMrUEdjZ1pHRjBZUzF0Yld3dGJtOWtaVDBpYldraUlIUnlZVzV6Wm05eWJUMGlkSEpoYm5Oc1lYUmxLRFF3T0N3eE1UVXdLU0J6WTJGc1pTZ3dMamN3TnlraVBqeDFjMlVnWkdGMFlTMWpQU0l4UkRRME1TSWdlR3hwYm1zNmFISmxaajBpSTAxS1dDMDNOQzFVUlZndFNTMHhSRFEwTVNJdlBqd3ZaejQ4TDJjK1BHY2daR0YwWVMxdGJXd3RibTlrWlQwaWJXa2lJSFJ5WVc1elptOXliVDBpZEhKaGJuTnNZWFJsS0RVNE1EVXNNQ2tpUGp4MWMyVWdaR0YwWVMxalBTSXhSRFExT1NJZ2VHeHBibXM2YUhKbFpqMGlJMDFLV0MwM05DMVVSVmd0U1MweFJEUTFPU0l2UGp3dlp6NDhaeUJrWVhSaExXMXRiQzF1YjJSbFBTSnRhU0lnZEhKaGJuTm1iM0p0UFNKMGNtRnVjMnhoZEdVb05qRXdNeXd3S1NJK1BIVnpaU0JrWVhSaExXTTlJakZFTkRWRElpQjRiR2x1YXpwb2NtVm1QU0lqVFVwWUxUYzBMVlJGV0MxSkxURkVORFZESWk4K1BDOW5QanhuSUdSaGRHRXRiVzFzTFc1dlpHVTlJbTFwSWlCMGNtRnVjMlp2Y20wOUluUnlZVzV6YkdGMFpTZzJOVGc0TERBcElqNDhkWE5sSUdSaGRHRXRZejBpTVVRME5qQWlJSGhzYVc1ck9taHlaV1k5SWlOTlNsZ3ROelF0VkVWWUxVa3RNVVEwTmpBaUx6NDhMMmMrUEdjZ1pHRjBZUzF0Yld3dGJtOWtaVDBpYldraUlIUnlZVzV6Wm05eWJUMGlkSEpoYm5Oc1lYUmxLRGN3TlRjc01Da2lQangxYzJVZ1pHRjBZUzFqUFNJeFJEUTJNQ0lnZUd4cGJtczZhSEpsWmowaUkwMUtXQzAzTkMxVVJWZ3RTUzB4UkRRMk1DSXZQand2Wno0OFp5QmtZWFJoTFcxdGJDMXViMlJsUFNKdGJ5SWdkSEpoYm5ObWIzSnRQU0owY21GdWMyeGhkR1VvTnpVeU5pd3dLU0krUEhWelpTQmtZWFJoTFdNOUlqSTRJaUI0YkdsdWF6cG9jbVZtUFNJalRVcFlMVGMwTFZSRldDMU9MVEk0SWk4K1BDOW5QanhuSUdSaGRHRXRiVzFzTFc1dlpHVTlJbTF6ZFdJaUlIUnlZVzV6Wm05eWJUMGlkSEpoYm5Oc1lYUmxLRGM1TVRVc01Da2lQanhuSUdSaGRHRXRiVzFzTFc1dlpHVTlJbTFwSWo0OGRYTmxJR1JoZEdFdFl6MGlNVVEwTlRFaUlIaHNhVzVyT21oeVpXWTlJaU5OU2xndE56UXRWRVZZTFVrdE1VUTBOVEVpTHo0OEwyYytQR2NnWkdGMFlTMXRiV3d0Ym05a1pUMGlWR1ZZUVhSdmJTSWdkSEpoYm5ObWIzSnRQU0owY21GdWMyeGhkR1VvTlRVekxDMHhOVEFwSUhOallXeGxLREF1TnpBM0tTSWdaR0YwWVMxdGFuZ3RkR1Y0WTJ4aGMzTTlJazlTUkNJK1BHY2daR0YwWVMxdGJXd3RibTlrWlQwaWJXa2lQangxYzJVZ1pHRjBZUzFqUFNJeFJEY3dNeUlnZUd4cGJtczZhSEpsWmowaUkwMUtXQzAzTkMxVVJWZ3RTUzB4UkRjd015SXZQand2Wno0OEwyYytQQzluUGp4bklHUmhkR0V0Ylcxc0xXNXZaR1U5SW0xdklpQjBjbUZ1YzJadmNtMDlJblJ5WVc1emJHRjBaU2c0T0RRNUxqWXNNQ2tpUGp4MWMyVWdaR0YwWVMxalBTSXlPQ0lnZUd4cGJtczZhSEpsWmowaUkwMUtXQzAzTkMxVVJWZ3RUaTB5T0NJdlBqd3ZaejQ4WnlCa1lYUmhMVzF0YkMxdWIyUmxQU0p0YzNWaUlpQjBjbUZ1YzJadmNtMDlJblJ5WVc1emJHRjBaU2c1TWpNNExqWXNNQ2tpUGp4bklHUmhkR0V0Ylcxc0xXNXZaR1U5SW0xcElqNDhkWE5sSUdSaGRHRXRZejBpTVVRME5USWlJSGhzYVc1ck9taHlaV1k5SWlOTlNsZ3ROelF0VkVWWUxVa3RNVVEwTlRJaUx6NDhMMmMrUEdjZ1pHRjBZUzF0Yld3dGJtOWtaVDBpVkdWWVFYUnZiU0lnZEhKaGJuTm1iM0p0UFNKMGNtRnVjMnhoZEdVb05EazVMQzB4TlRBcElITmpZV3hsS0RBdU56QTNLU0lnWkdGMFlTMXRhbmd0ZEdWNFkyeGhjM005SWs5U1JDSStQR2NnWkdGMFlTMXRiV3d0Ym05a1pUMGliV2tpUGp4MWMyVWdaR0YwWVMxalBTSXhSRGN4T1NJZ2VHeHBibXM2YUhKbFpqMGlJMDFLV0MwM05DMVVSVmd0U1MweFJEY3hPU0l2UGp3dlp6NDhMMmMrUEM5blBqeG5JR1JoZEdFdGJXMXNMVzV2WkdVOUltMXZJaUIwY21GdWMyWnZjbTA5SW5SeVlXNXpiR0YwWlNneE1ESXdPU3d3S1NJK1BIVnpaU0JrWVhSaExXTTlJakk0SWlCNGJHbHVhenBvY21WbVBTSWpUVXBZTFRjMExWUkZXQzFPTFRJNElpOCtQQzluUGp4bklHUmhkR0V0Ylcxc0xXNXZaR1U5SW0xemRXSWlJSFJ5WVc1elptOXliVDBpZEhKaGJuTnNZWFJsS0RFd05UazRMREFwSWo0OFp5QmtZWFJoTFcxdGJDMXViMlJsUFNKdGFTSStQSFZ6WlNCa1lYUmhMV005SWpGRU5EWTFJaUI0YkdsdWF6cG9jbVZtUFNJalRVcFlMVGMwTFZSRldDMUpMVEZFTkRZMUlpOCtQQzluUGp4bklHUmhkR0V0Ylcxc0xXNXZaR1U5SW0xcElpQjBjbUZ1YzJadmNtMDlJblJ5WVc1emJHRjBaU2cyTURVc0xURTFNQ2tnYzJOaGJHVW9NQzQzTURjcElqNDhkWE5sSUdSaGRHRXRZejBpTVVRME5UWWlJSGhzYVc1ck9taHlaV1k5SWlOTlNsZ3ROelF0VkVWWUxVa3RNVVEwTlRZaUx6NDhMMmMrUEM5blBqeG5JR1JoZEdFdGJXMXNMVzV2WkdVOUltMXZJaUIwY21GdWMyWnZjbTA5SW5SeVlXNXpiR0YwWlNneE1UUTVOeXd3S1NJK1BIVnpaU0JrWVhSaExXTTlJakk1SWlCNGJHbHVhenBvY21WbVBTSWpUVXBZTFRjMExWUkZXQzFPTFRJNUlpOCtQQzluUGp4bklHUmhkR0V0Ylcxc0xXNXZaR1U5SW0xdklpQjBjbUZ1YzJadmNtMDlJblJ5WVc1emJHRjBaU2d4TVRnNE5pd3dLU0krUEhWelpTQmtZWFJoTFdNOUlqSTVJaUI0YkdsdWF6cG9jbVZtUFNJalRVcFlMVGMwTFZSRldDMU9MVEk1SWk4K1BDOW5QanhuSUdSaGRHRXRiVzFzTFc1dlpHVTlJbTF2SWlCMGNtRnVjMlp2Y20wOUluUnlZVzV6YkdGMFpTZ3hNakkzTlN3d0tTSStQSFZ6WlNCa1lYUmhMV005SWpKRElpQjRiR2x1YXpwb2NtVm1QU0lqVFVwWUxUYzBMVlJGV0MxT0xUSkRJaTgrUEM5blBqeG5JR1JoZEdFdGJXMXNMVzV2WkdVOUltMXpkV0lpSUhSeVlXNXpabTl5YlQwaWRISmhibk5zWVhSbEtERXlOekU1TGpjc01Da2lQanhuSUdSaGRHRXRiVzFzTFc1dlpHVTlJbTFwSWo0OGRYTmxJR1JoZEdFdFl6MGlNVVEwTmpVaUlIaHNhVzVyT21oeVpXWTlJaU5OU2xndE56UXRWRVZZTFVrdE1VUTBOalVpTHo0OEwyYytQR2NnWkdGMFlTMXRiV3d0Ym05a1pUMGliV2tpSUhSeVlXNXpabTl5YlQwaWRISmhibk5zWVhSbEtEWXdOU3d0TVRVd0tTQnpZMkZzWlNnd0xqY3dOeWtpUGp4MWMyVWdaR0YwWVMxalBTSXhSRFExTmlJZ2VHeHBibXM2YUhKbFpqMGlJMDFLV0MwM05DMVVSVmd0U1MweFJEUTFOaUl2UGp3dlp6NDhMMmMrUEdjZ1pHRjBZUzF0Yld3dGJtOWtaVDBpYlc4aUlIUnlZVzV6Wm05eWJUMGlkSEpoYm5Oc1lYUmxLREV6TmpFNExqWXNNQ2tpUGp4MWMyVWdaR0YwWVMxalBTSXlPU0lnZUd4cGJtczZhSEpsWmowaUkwMUtXQzAzTkMxVVJWZ3RUaTB5T1NJdlBqd3ZaejQ4TDJjK1BDOW5Qand2YzNablBnPT0iLAoJIlJlYWxWaWV3U2l6ZUpzb24iIDogIntcImhlaWdodFwiOjEwNTMuNTcxMzk1ODc0MDIzNCxcIndpZHRoXCI6NDk0Ni40Mjg1Mjc4MzIwMzF9Igp9Cg=="/>
    </extobj>
    <extobj name="2384804F-3998-4D57-9195-F3826E402611-2">
      <extobjdata type="2384804F-3998-4D57-9195-F3826E402611" data="ewoJIkltZ1NldHRpbmdKc29uIiA6ICJ7XCJoZWlnaHRcIjoxOC43NDk5OTk5OTk5OTk5OTYsXCJ3aWR0aFwiOjUzLjU3MTQyODU3MTQyODU3fSIsCgkiTGF0ZXgiIDogInFfe1xccGhpfSh6fHgpIiwKCSJMYXRleEltZ0Jhc2U2NCIgOiAiUEhOMlp5QjRiV3h1Y3owaWFIUjBjRG92TDNkM2R5NTNNeTV2Y21jdk1qQXdNQzl6ZG1jaUlIZHBaSFJvUFNJMkxqZzRObVY0SWlCb1pXbG5hSFE5SWpJdU16WTBaWGdpSUhKdmJHVTlJbWx0WnlJZ1ptOWpkWE5oWW14bFBTSm1ZV3h6WlNJZ2RtbGxkMEp2ZUQwaU1DQXROelV3SURNd05ETXVOQ0F4TURRMUlpQjRiV3h1Y3pwNGJHbHVhejBpYUhSMGNEb3ZMM2QzZHk1M015NXZjbWN2TVRrNU9TOTRiR2x1YXlJZ1lYSnBZUzFvYVdSa1pXNDlJblJ5ZFdVaUlITjBlV3hsUFNKMlpYSjBhV05oYkMxaGJHbG5iam9nTFRBdU5qWTNaWGc3SUcxaGVDMTNhV1IwYURvZ09UZ2xPeUkrUEdSbFpuTStQSEJoZEdnZ2FXUTlJazFLV0MweU5T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pV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M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kxTFZSRldDMU9MVGRESWlCa1BTSk5NVE01SUMweU5EbElNVE0zVVRFeU5TQXRNalE1SURFeE9TQXRNak0xVmpJMU1Vd3hNakFnTnpNM1VURXpNQ0EzTlRBZ01UTTVJRGMxTUZFeE5USWdOelV3SURFMU9TQTNNelZXTFRJek5WRXhOVEVnTFRJME9TQXhOREVnTFRJME9VZ3hNemxhSWk4K1BIQmhkR2dnYVdROUlrMUtXQzB5Tl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5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ZGSWlCNGJHbHVhenBvY21WbVBTSWpUVXBZTFRJMUxWUkZXQzFKTFRGRU5EVkZJaTgrUEM5blBqeG5JR1JoZEdFdGJXMXNMVzV2WkdVOUlsUmxXRUYwYjIwaUlIUnlZVzV6Wm05eWJUMGlkSEpoYm5Oc1lYUmxLRFEzT1N3dE1UVXdLU0J6WTJGc1pTZ3dMamN3TnlraUlHUmhkR0V0YldwNExYUmxlR05zWVhOelBTSlBVa1FpUGp4bklHUmhkR0V0Ylcxc0xXNXZaR1U5SW0xcElqNDhkWE5sSUdSaGRHRXRZejBpTVVRM01Ua2lJSGhzYVc1ck9taHlaV1k5SWlOTlNsZ3RNalV0VkVWWUxVa3RNVVEzTVRraUx6NDhMMmMrUEM5blBqd3ZaejQ4WnlCa1lYUmhMVzF0YkMxdWIyUmxQU0p0YnlJZ2RISmhibk5tYjNKdFBTSjBjbUZ1YzJ4aGRHVW9PVFV3TGpRc01Da2lQangxYzJVZ1pHRjBZUzFqUFNJeU9DSWdlR3hwYm1zNmFISmxaajBpSTAxS1dDMHlOUzFVUlZndFRpMHlPQ0l2UGp3dlp6NDhaeUJrWVhSaExXMXRiQzF1YjJSbFBTSnRhU0lnZEhKaGJuTm1iM0p0UFNKMGNtRnVjMnhoZEdVb01UTXpPUzQwTERBcElqNDhkWE5sSUdSaGRHRXRZejBpTVVRME5qY2lJSGhzYVc1ck9taHlaV1k5SWlOTlNsZ3RNalV0VkVWWUxVa3RNVVEwTmpjaUx6NDhMMmMrUEdjZ1pHRjBZUzF0Yld3dGJtOWtaVDBpVkdWWVFYUnZiU0lnWkdGMFlTMXRhbmd0ZEdWNFkyeGhjM005SWs5U1JDSWdkSEpoYm5ObWIzSnRQU0owY21GdWMyeGhkR1VvTVRnd05DNDBMREFwSWo0OFp5QmtZWFJoTFcxdGJDMXViMlJsUFNKdGJ5SWdkSEpoYm5ObWIzSnRQU0owY21GdWMyeGhkR1VvTUNBdE1DNDFLU0krUEhWelpTQmtZWFJoTFdNOUlqZERJaUI0YkdsdWF6cG9jbVZtUFNJalRVcFlMVEkxTFZSRldDMU9MVGRESWk4K1BDOW5Qand2Wno0OFp5QmtZWFJoTFcxdGJDMXViMlJsUFNKdGFTSWdkSEpoYm5ObWIzSnRQU0owY21GdWMyeGhkR1VvTWpBNE1pNDBMREFwSWo0OGRYTmxJR1JoZEdFdFl6MGlNVVEwTmpVaUlIaHNhVzVyT21oeVpXWTlJaU5OU2xndE1qVXRWRVZZTFVrdE1VUTBOalVpTHo0OEwyYytQR2NnWkdGMFlTMXRiV3d0Ym05a1pUMGliVzhpSUhSeVlXNXpabTl5YlQwaWRISmhibk5zWVhSbEtESTJOVFF1TkN3d0tTSStQSFZ6WlNCa1lYUmhMV005SWpJNUlpQjRiR2x1YXpwb2NtVm1QU0lqVFVwWUxUSTFMVlJGV0MxT0xUSTVJaTgrUEM5blBqd3ZaejQ4TDJjK1BDOXpkbWMrIiwKCSJSZWFsVmlld1NpemVKc29uIiA6ICJ7XCJoZWlnaHRcIjozNjgsXCJ3aWR0aFwiOjEwNzF9Igp9Cg=="/>
    </extobj>
    <extobj name="2384804F-3998-4D57-9195-F3826E402611-3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l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a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l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WkxVVJWZ3RUaTAzUXlJZ1pEMGlUVEV6T1NBdE1qUTVTREV6TjFFeE1qVWdMVEkwT1NBeE1Ua2dMVEl6TlZZeU5URk1NVEl3SURjek4xRXhNekFnTnpVd0lERXpPU0EzTlRCUk1UVXlJRGMxTUNBeE5Ua2dOek0xVmkweU16VlJNVFV4SUMweU5Ea2dNVFF4SUMweU5EbElNVE01V2lJdlBqeHdZWFJvSUdsa1BTSk5TbGd0TW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5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l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qSXRWRVZZTFVrdE1VUTNNRE1pTHo0OEwyYytQQzluUGp3dlp6NDhaeUJrWVhSaExXMXRiQzF1YjJSbFBTSnRieUlnZEhKaGJuTm1iM0p0UFNKMGNtRnVjMnhoZEdVb09URTNMallzTUNraVBqeDFjMlVnWkdGMFlTMWpQU0l5T0NJZ2VHeHBibXM2YUhKbFpqMGlJMDFLV0MweU1pMVVSVmd0VGkweU9DSXZQand2Wno0OFp5QmtZWFJoTFcxdGJDMXViMlJsUFNKdGFTSWdkSEpoYm5ObWIzSnRQU0owY21GdWMyeGhkR1VvTVRNd05pNDJMREFwSWo0OGRYTmxJR1JoZEdFdFl6MGlNVVEwTmpVaUlIaHNhVzVyT21oeVpXWTlJaU5OU2xndE1q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SXlMVlJGV0MxT0xUZERJaTgrUEM5blBqd3ZaejQ4WnlCa1lYUmhMVzF0YkMxdWIyUmxQU0p0YVNJZ2RISmhibk5tYjNKdFBTSjBjbUZ1YzJ4aGRHVW9NakUxTmk0MkxEQXBJajQ4ZFhObElHUmhkR0V0WXowaU1VUTBOamNpSUhoc2FXNXJPbWh5WldZOUlpTk5TbGd0TWpJdFZFVllMVWt0TVVRME5qY2lMejQ4TDJjK1BHY2daR0YwWVMxdGJXd3RibTlrWlQwaWJXOGlJSFJ5WVc1elptOXliVDBpZEhKaGJuTnNZWFJsS0RJMk1qRXVOaXd3S1NJK1BIVnpaU0JrWVhSaExXTTlJakk1SWlCNGJHbHVhenBvY21WbVBTSWpUVXBZTFRJeUxWUkZXQzFPTFRJNUlpOCtQQzluUGp3dlp6NDhMMmMrUEM5emRtYysiLAoJIlJlYWxWaWV3U2l6ZUpzb24iIDogIntcImhlaWdodFwiOjM1MCxcIndpZHRoXCI6MTA1NH0iCn0K"/>
    </extobj>
    <extobj name="2384804F-3998-4D57-9195-F3826E402611-4">
      <extobjdata type="2384804F-3998-4D57-9195-F3826E402611" data="ewoJIkltZ1NldHRpbmdKc29uIiA6ICJ7XCJoZWlnaHRcIjo4LjAzNTcxNDI4NTcxNDI4NSxcIndpZHRoXCI6OS44MjE0Mjg1NzE0Mjg1NzF9IiwKCSJMYXRleCIgOiAieFxuIiwKCSJMYXRleEltZ0Jhc2U2NCIgOiAiUEhOMlp5QjRiV3h1Y3owaWFIUjBjRG92TDNkM2R5NTNNeTV2Y21jdk1qQXdNQzl6ZG1jaUlIZHBaSFJvUFNJeExqSTVOR1Y0SWlCb1pXbG5hSFE5SWpFdU1ESTFaWGdpSUhKdmJHVTlJbWx0WnlJZ1ptOWpkWE5oWW14bFBTSm1ZV3h6WlNJZ2RtbGxkMEp2ZUQwaU1DQXRORFF5SURVM01pQTBOVE1pSUhodGJHNXpPbmhzYVc1clBTSm9kSFJ3T2k4dmQzZDNMbmN6TG05eVp5OHhPVGs1TDNoc2FXNXJJaUJoY21saExXaHBaR1JsYmowaWRISjFaU0lnYzNSNWJHVTlJblpsY25ScFkyRnNMV0ZzYVdkdU9pQXRNQzR3TWpWbGVEc2diV0Y0TFhkcFpIUm9PaUE1T0NVN0lqNDhaR1ZtY3o0OGNHRjBhQ0JwWkQwaVRVcFlMVE1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alVpSUhoc2FXNXJPbWh5WldZOUlpTk5TbGd0TXkxVVJWZ3RTUzB4UkRRMk5TSXZQand2Wno0OEwyYytQQzluUGp3dmMzWm5QZz09IiwKCSJSZWFsVmlld1NpemVKc29uIiA6ICJ7XCJoZWlnaHRcIjoxNTYsXCJ3aWR0aFwiOjE5Nn0iCn0K"/>
    </extobj>
    <extobj name="2384804F-3998-4D57-9195-F3826E402611-5">
      <extobjdata type="2384804F-3998-4D57-9195-F3826E402611" data="ewoJIkltZ1NldHRpbmdKc29uIiA6ICJ7XCJoZWlnaHRcIjoxNC4yODU3MTQyODU3MTQyODUsXCJ3aWR0aFwiOjkuODIxNDI4NTcxNDI4NTcxfSIsCgkiTGF0ZXgiIDogIlxcaGF0e3h9IiwKCSJMYXRleEltZ0Jhc2U2NCIgOiAiUEhOMlp5QjRiV3h1Y3owaWFIUjBjRG92TDNkM2R5NTNNeTV2Y21jdk1qQXdNQzl6ZG1jaUlIZHBaSFJvUFNJeExqSTVOR1Y0SWlCb1pXbG5hSFE5SWpFdU9EVTNaWGdpSUhKdmJHVTlJbWx0WnlJZ1ptOWpkWE5oWW14bFBTSm1ZV3h6WlNJZ2RtbGxkMEp2ZUQwaU1DQXRPREV3SURVM01pQTRNakVpSUhodGJHNXpPbmhzYVc1clBTSm9kSFJ3T2k4dmQzZDNMbmN6TG05eVp5OHhPVGs1TDNoc2FXNXJJaUJoY21saExXaHBaR1JsYmowaWRISjFaU0lnYzNSNWJHVTlJblpsY25ScFkyRnNMV0ZzYVdkdU9pQXRNQzR3TWpWbGVEc2diV0Y0TFhkcFpIUm9PaUE1T0NVN0lqNDhaR1ZtY3o0OGNHRjBhQ0JwWkQwaVRVcFlMVGt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1MxVVJWZ3RUaTAxUlNJZ1pEMGlUVEV4TWlBMU5qQk1NalE1SURZNU5Fd3lOVGNnTmpnMlVUTTROeUExTmpJZ016ZzNJRFUyTUV3ek5qRWdOVE14VVRNMU9TQTFNeklnTXpBeklEVTRNVXd5TlRBZ05qSTNUREU1TlNBMU9EQlJNVGd5SURVMk9TQXhOamtnTlRVM1ZERTBPQ0ExTXpoTU1UUXdJRFV6TWxFeE16Z2dOVE13SURFeU5TQTFORFpNTVRFeUlEVTJNRm9pTHo0OEwyUmxabk0rUEdjZ2MzUnliMnRsUFNKamRYSnlaVzUwUTI5c2IzSWlJR1pwYkd3OUltTjFjbkpsYm5SRGIyeHZjaUlnYzNSeWIydGxMWGRwWkhSb1BTSXdJaUIwY21GdWMyWnZjbTA5SW5OallXeGxLREVzTFRFcElqNDhaeUJrWVhSaExXMXRiQzF1YjJSbFBTSnRZWFJvSWo0OFp5QmtZWFJoTFcxdGJDMXViMlJsUFNKVVpWaEJkRzl0SWlCa1lYUmhMVzFxZUMxMFpYaGpiR0Z6Y3owaVQxSkVJajQ4WnlCa1lYUmhMVzF0YkMxdWIyUmxQU0p0YjNabGNpSStQR2NnWkdGMFlTMXRiV3d0Ym05a1pUMGliV2tpUGp4MWMyVWdaR0YwWVMxalBTSXhSRFEyTlNJZ2VHeHBibXM2YUhKbFpqMGlJMDFLV0MwNUxWUkZXQzFKTFRGRU5EWTFJaTgrUEM5blBqeG5JR1JoZEdFdGJXMXNMVzV2WkdVOUltMXZJaUIwY21GdWMyWnZjbTA5SW5SeVlXNXpiR0YwWlNnek1UTXVPQ3d4TmlrZ2RISmhibk5zWVhSbEtDMHlOVEFnTUNraVBqeDFjMlVnWkdGMFlTMWpQU0kxUlNJZ2VHeHBibXM2YUhKbFpqMGlJMDFLV0MwNUxWUkZXQzFPTFRWRklpOCtQQzluUGp3dlp6NDhMMmMrUEM5blBqd3ZaejQ4TDNOMlp6ND0iLAoJIlJlYWxWaWV3U2l6ZUpzb24iIDogIntcImhlaWdodFwiOjI4MixcIndpZHRoXCI6MTk2fSIKfQo="/>
    </extobj>
    <extobj name="2384804F-3998-4D57-9195-F3826E402611-6">
      <extobjdata type="2384804F-3998-4D57-9195-F3826E402611" data="ewoJIkltZ1NldHRpbmdKc29uIiA6ICJ7XCJoZWlnaHRcIjo0Mi44NTcxNDI4NTcxNDI4NTQsXCJ3aWR0aFwiOjQ1OC45Mjg1NzE0Mjg1NzE0fSIsCgkiTGF0ZXgiIDogIlxcbG9nIHAoeHxcXHRoZXRhKSA9IFxcaW50IHEoenx4LCBcXHBoaSkgXFxsb2cgcCh4fFxcdGhldGEpIGR6ID0gXFxpbnQgcSh6fHgsXFxwaGkpIFxcbG9nIFxcZnJhY3twKHgsenxcXHRoZXRhKX17cCh6KX1keiA9ICIsCgkiTGF0ZXhJbWdCYXNlNjQiIDogIlBITjJaeUI0Yld4dWN6MGlhSFIwY0RvdkwzZDNkeTUzTXk1dmNtY3ZNakF3TUM5emRtY2lJSGRwWkhSb1BTSTJOUzQwTWpkbGVDSWdhR1ZwWjJoMFBTSTFMalEzTldWNElpQnliMnhsUFNKcGJXY2lJR1p2WTNWellXSnNaVDBpWm1Gc2MyVWlJSFpwWlhkQ2IzZzlJakFnTFRFME5qQWdNamc1TVRndU5pQXlOREl3SWlCNGJXeHVjenA0YkdsdWF6MGlhSFIwY0RvdkwzZDNkeTUzTXk1dmNtY3ZNVGs1T1M5NGJHbHVheUlnWVhKcFlTMW9hV1JrWlc0OUluUnlkV1VpSUhOMGVXeGxQU0oyWlhKMGFXTmhiQzFoYkdsbmJqb2dMVEl1TVRjeVpYZzdJRzFoZUMxM2FXUjBhRG9nT1RnbE95SStQR1JsWm5NK1BIQmhkR2dnYVdROUlrMUtXQzB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SXRWRVZZTFU0dE5qY2lJR1E5SWswek1qa2dOREE1VVRNM015QTBOVE1nTkRJNUlEUTFNMUUwTlRrZ05EVXpJRFEzTWlBME16UlVORGcxSURNNU5sRTBPRFVnTXpneUlEUTNOaUF6TnpGVU5EUTVJRE0yTUZFME1UWWdNell3SURReE1pQXpPVEJSTkRFd0lEUXdOQ0EwTVRVZ05ERXhVVFF4TlNBME1USWdOREUySURReE5GWTBNVFZSTXpnNElEUXhNaUF6TmpNZ016a3pVVE0xTlNBek9EZ2dNelUxSURNNE5sRXpOVFVnTXpnMUlETTFPU0F6T0RGVU16WTRJRE0yT1ZRek56a2dNelV4VkRNNE9DQXpNalZVTXpreUlESTVNbEV6T1RJZ01qTXdJRE0wTXlBeE9EZFVNakl5SURFME0xRXhOeklnTVRReklERXlNeUF4TnpGUk1URXlJREUxTXlBeE1USWdNVE16VVRFeE1pQTVPQ0F4TXpnZ09ERlJNVFEzSURjMUlERTFOU0EzTlZReU1qY2dOek5STXpFeElEY3lJRE16TlNBMk4xRXpPVFlnTlRnZ05ETXhJREkyVVRRM01DQXRNVE1nTkRjd0lDMDNNbEUwTnpBZ0xURXpPU0F6T1RJZ0xURTNOVkV6TXpJZ0xUSXdOaUF5TlRBZ0xUSXdObEV4TmpjZ0xUSXdOaUF4TURjZ0xURTNOVkV5T1NBdE1UUXdJREk1SUMwM05WRXlPU0F0TXprZ05UQWdMVEUxVkRreUlERTRUREV3TXlBeU5GRTJOeUExTlNBMk55QXhNRGhSTmpjZ01UVTFJRGsySURFNU0xRTFNaUF5TXpjZ05USWdNamt5VVRVeUlETTFOU0F4TURJZ016azRWREl5TXlBME5ESlJNamMwSURRME1pQXpNVGdnTkRFMlRETXlPU0EwTURsYVRUSTVPU0F6TkROUk1qazBJRE0zTVNBeU56TWdNemczVkRJeU1TQTBNRFJSTVRreUlEUXdOQ0F4TnpFZ016ZzRWREUwTlNBek5ETlJNVFF5SURNeU5pQXhORElnTWpreVVURTBNaUF5TkRnZ01UUTVJREl5TjFReE56a2dNVGt5VVRFNU5pQXhPRElnTWpJeUlERTRNbEV5TkRRZ01UZ3lJREkyTUNBeE9EbFVNamd6SURJd04xUXlPVFFnTWpJM1ZESTVPU0F5TkRKUk16QXlJREkxT0NBek1ESWdNamt5VkRJNU9TQXpORE5hVFRRd015QXROelZSTkRBeklDMDFNQ0F6T0RrZ0xUTTBWRE0wT0NBdE1URlVNams1SUMweVZESTBOU0F3U0RJeE9GRXhOVEVnTUNBeE16Z2dMVFpSTVRFNElDMHhOU0F4TURjZ0xUTTBWRGsxSUMwM05GRTVOU0F0T0RRZ01UQXhJQzA1TjFReE1qSWdMVEV5TjFReE56QWdMVEUxTlZReU5UQWdMVEUyTjFFek1Ua2dMVEUyTnlBek5qRWdMVEV6T1ZRME1ETWdMVGMxV2lJdlBqeHdZWFJvSUdsa1BTSk5TbGd0TWkxVVJWZ3RUaTB5TURZeElpQmtQU0lpTHo0OGNHRjBhQ0JwWkQwaVRVcFlMV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S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aTFVUlZndFRpMDNReUlnWkQwaVRURXpPU0F0TWpRNVNERXpOMUV4TWpVZ0xUSTBPU0F4TVRrZ0xUSXpOVll5TlRGTU1USXdJRGN6TjFFeE16QWdOelV3SURFek9TQTNOVEJSTVRVeUlEYzFNQ0F4TlRrZ056TTFWaTB5TXpWUk1UVXhJQzB5TkRrZ01UUXhJQzB5TkRsSU1UTTVXaUl2UGp4d1lYUm9JR2xrUFNKTlNsZ3RNaTFVUlZndFNTMHhSRGN3TXlJZ1pEMGlUVE0xSURJd01GRXpOU0F6TURJZ056UWdOREUxVkRFNE1DQTJNVEJVTXpFNUlEY3dORkV6TWpBZ056QTBJRE15TnlBM01EUlVNek01SURjd05WRXpPVE1nTnpBeElEUXlNeUEyTlRaUk5EWXlJRFU1TmlBME5qSWdORGsxVVRRMk1pQXpPREFnTkRFM0lESTJNVlF6TURJZ05qWlVNVFk0SUMweE1FZ3hOakZSTVRJMUlDMHhNQ0E1T1NBeE1GUTJNQ0EyTTFRME1TQXhNekJVTXpVZ01qQXdXazB6T0RNZ05UWTJVVE00TXlBMk5qZ2dNek13SURZMk9GRXlPVFFnTmpZNElESTJNQ0EyTWpOVU1qQTBJRFV5TVZReE56QWdOREl4VkRFMU55QXpOekZSTWpBMklETTNNQ0F5TlRRZ016Y3dURE0xTVNBek56RlJNelV5SURNM01pQXpOVGtnTkRBMFZETTNOU0EwT0RSVU16Z3pJRFUyTmxwTk1URXpJREV6TWxFeE1UTWdNallnTVRZMklESTJVVEU0TVNBeU5pQXhPVGdnTXpaVU1qTTVJRGMwVkRJNE55QXhOakZVTXpNMUlETXdOMHd6TkRBZ016STBTREUwTlZFeE5EVWdNekl4SURFek5pQXlPRFpVTVRJd0lESXdPRlF4TVRNZ01UTXl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J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l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p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amM0TERBcElqNDhkWE5sSUdSaGRHRXRZejBpTWpBMk1TSWdlR3hwYm1zNmFISmxaajBpSTAxS1dDMHlMVlJGV0MxT0xUSXdOakVpTHo0OEwyYytQR2NnWkdGMFlTMXRiV3d0Ym05a1pUMGliV2tpSUhSeVlXNXpabTl5YlQwaWRISmhibk5zWVhSbEtERTBORFF1Tnl3d0tTSStQSFZ6WlNCa1lYUmhMV005SWpGRU5EVkVJaUI0YkdsdWF6cG9jbVZtUFNJalRVcFlMVEl0VkVWWUxVa3RNVVEwTlVRaUx6NDhMMmMrUEdjZ1pHRjBZUzF0Yld3dGJtOWtaVDBpYlc4aUlIUnlZVzV6Wm05eWJUMGlkSEpoYm5Oc1lYUmxLREU1TkRjdU55d3dLU0krUEhWelpTQmtZWFJoTFdNOUlqSTRJaUI0YkdsdWF6cG9jbVZtUFNJalRVcFlMVEl0VkVWWUxVNHRNamdpTHo0OEwyYytQR2NnWkdGMFlTMXRiV3d0Ym05a1pUMGliV2tpSUhSeVlXNXpabTl5YlQwaWRISmhibk5zWVhSbEtESXpNell1Tnl3d0tTSStQSFZ6WlNCa1lYUmhMV005SWpGRU5EWTFJaUI0YkdsdWF6cG9jbVZtUFNJalRVcFlMVEl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El0VkVWWUxVNHROME1pTHo0OEwyYytQQzluUGp4bklHUmhkR0V0Ylcxc0xXNXZaR1U5SW0xcElpQjBjbUZ1YzJadmNtMDlJblJ5WVc1emJHRjBaU2d6TVRnMkxqY3NNQ2tpUGp4MWMyVWdaR0YwWVMxalBTSXhSRGN3TXlJZ2VHeHBibXM2YUhKbFpqMGlJMDFLV0MweUxWUkZXQzFKTFRGRU56QXpJaTgrUEM5blBqeG5JR1JoZEdFdGJXMXNMVzV2WkdVOUltMXZJaUIwY21GdWMyWnZjbTA5SW5SeVlXNXpiR0YwWlNnek5qVTFMamNzTUNraVBqeDFjMlVnWkdGMFlTMWpQU0l5T1NJZ2VHeHBibXM2YUhKbFpqMGlJMDFLV0MweUxWUkZXQzFPTFRJNUlpOCtQQzluUGp4bklHUmhkR0V0Ylcxc0xXNXZaR1U5SW0xdklpQjBjbUZ1YzJadmNtMDlJblJ5WVc1emJHRjBaU2cwTXpJeUxqUXNNQ2tpUGp4MWMyVWdaR0YwWVMxalBTSXpSQ0lnZUd4cGJtczZhSEpsWmowaUkwMUtXQzB5TFZSRldDMU9MVE5FSWk4K1BDOW5QanhuSUdSaGRHRXRiVzFzTFc1dlpHVTlJbTF2SWlCMGNtRnVjMlp2Y20wOUluUnlZVzV6YkdGMFpTZzFNemM0TGpJc01Da2dkSEpoYm5Oc1lYUmxLREFnTVNraVBqeDFjMlVnWkdGMFlTMWpQU0l5TWpKQ0lpQjRiR2x1YXpwb2NtVm1QU0lqVFVwWUxUSXRWRVZZTFV4UExUSXlNa0lpTHo0OEwyYytQR2NnWkdGMFlTMXRiV3d0Ym05a1pUMGliV2tpSUhSeVlXNXpabTl5YlQwaWRISmhibk5zWVhSbEtEWTBPRGd1T1N3d0tTSStQSFZ6WlNCa1lYUmhMV005SWpGRU5EVkZJaUI0YkdsdWF6cG9jbVZtUFNJalRVcFlMVEl0VkVWWUxVa3RNVVEwTlVVaUx6NDhMMmMrUEdjZ1pHRjBZUzF0Yld3dGJtOWtaVDBpYlc4aUlIUnlZVzV6Wm05eWJUMGlkSEpoYm5Oc1lYUmxLRFk1TkRndU9Td3dLU0krUEhWelpTQmtZWFJoTFdNOUlqSTRJaUI0YkdsdWF6cG9jbVZtUFNJalRVcFlMVEl0VkVWWUxVNHRNamdpTHo0OEwyYytQR2NnWkdGMFlTMXRiV3d0Ym05a1pUMGliV2tpSUhSeVlXNXpabTl5YlQwaWRISmhibk5zWVhSbEtEY3pNemN1T1N3d0tTSStQSFZ6WlNCa1lYUmhMV005SWpGRU5EWTNJaUI0YkdsdWF6cG9jbVZtUFNJalRVcFlMVEl0VkVWWUxVa3RNVVEwTmpjaUx6NDhMMmMrUEdjZ1pHRjBZUzF0Yld3dGJtOWtaVDBpVkdWWVFYUnZiU0lnWkdGMFlTMXRhbmd0ZEdWNFkyeGhjM005SWs5U1JDSWdkSEpoYm5ObWIzSnRQU0owY21GdWMyeGhkR1VvTnpnd01pNDVMREFwSWo0OFp5QmtZWFJoTFcxdGJDMXViMlJsUFNKdGJ5SWdkSEpoYm5ObWIzSnRQU0owY21GdWMyeGhkR1VvTUNBdE1DNDFLU0krUEhWelpTQmtZWFJoTFdNOUlqZERJaUI0YkdsdWF6cG9jbVZtUFNJalRVcFlMVEl0VkVWWUxVNHROME1pTHo0OEwyYytQQzluUGp4bklHUmhkR0V0Ylcxc0xXNXZaR1U5SW0xcElpQjBjbUZ1YzJadmNtMDlJblJ5WVc1emJHRjBaU2c0TURnd0xqa3NNQ2tpUGp4MWMyVWdaR0YwWVMxalBTSXhSRFEyTlNJZ2VHeHBibXM2YUhKbFpqMGlJMDFLV0MweUxWUkZXQzFKTFRGRU5EWTFJaTgrUEM5blBqeG5JR1JoZEdFdGJXMXNMVzV2WkdVOUltMXZJaUIwY21GdWMyWnZjbTA5SW5SeVlXNXpiR0YwWlNnNE5qVXlMamtzTUNraVBqeDFjMlVnWkdGMFlTMWpQU0l5UXlJZ2VHeHBibXM2YUhKbFpqMGlJMDFLV0MweUxWUkZXQzFPTFRKRElpOCtQQzluUGp4bklHUmhkR0V0Ylcxc0xXNXZaR1U5SW0xcElpQjBjbUZ1YzJadmNtMDlJblJ5WVc1emJHRjBaU2c1TURrM0xqWXNNQ2tpUGp4MWMyVWdaR0YwWVMxalBTSXhSRGN4T1NJZ2VHeHBibXM2YUhKbFpqMGlJMDFLV0MweUxWUkZXQzFKTFRGRU56RTVJaTgrUEM5blBqeG5JR1JoZEdFdGJXMXNMVzV2WkdVOUltMXZJaUIwY21GdWMyWnZjbTA5SW5SeVlXNXpiR0YwWlNnNU5qa3pMallzTUNraVBqeDFjMlVnWkdGMFlTMWpQU0l5T1NJZ2VHeHBibXM2YUhKbFpqMGlJMDFLV0MweUxWUkZXQzFPTFRJNUlpOCtQQzluUGp4bklHUmhkR0V0Ylcxc0xXNXZaR1U5SW0xcElpQjBjbUZ1YzJadmNtMDlJblJ5WVc1emJHRjBaU2d4TURJME9TNHl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VFV5Tnk0eUxEQXBJajQ4ZFhObElHUmhkR0V0WXowaU1qQTJNU0lnZUd4cGJtczZhSEpsWmowaUkwMUtXQzB5TFZSRldDMU9MVEl3TmpFaUx6NDhMMmMrUEdjZ1pHRjBZUzF0Yld3dGJtOWtaVDBpYldraUlIUnlZVzV6Wm05eWJUMGlkSEpoYm5Oc1lYUmxLREV4Tmprekxqa3NNQ2tpUGp4MWMyVWdaR0YwWVMxalBTSXhSRFExUkNJZ2VHeHBibXM2YUhKbFpqMGlJMDFLV0MweUxWUkZXQzFKTFRGRU5EVkVJaTgrUEM5blBqeG5JR1JoZEdFdGJXMXNMVzV2WkdVOUltMXZJaUIwY21GdWMyWnZjbTA5SW5SeVlXNXpiR0YwWlNneE1qRTVOaTQ1TERBcElqNDhkWE5sSUdSaGRHRXRZejBpTWpnaUlIaHNhVzVyT21oeVpXWTlJaU5OU2xndE1pMVVSVmd0VGkweU9DSXZQand2Wno0OFp5QmtZWFJoTFcxdGJDMXViMlJsUFNKdGFTSWdkSEpoYm5ObWIzSnRQU0owY21GdWMyeGhkR1VvTVRJMU9EVXVPU3d3S1NJK1BIVnpaU0JrWVhSaExXTTlJakZFTkRZMUlpQjRiR2x1YXpwb2NtVm1QU0lqVFVwWUxUSXRWRVZZTFVrdE1VUTBOalVpTHo0OEwyYytQR2NnWkdGMFlTMXRiV3d0Ym05a1pUMGlWR1ZZUVhSdmJTSWdaR0YwWVMxdGFuZ3RkR1Y0WTJ4aGMzTTlJazlTUkNJZ2RISmhibk5tYjNKdFBTSjBjbUZ1YzJ4aGRHVW9NVE14TlRjdU9Td3dLU0krUEdjZ1pHRjBZUzF0Yld3dGJtOWtaVDBpYlc4aUlIUnlZVzV6Wm05eWJUMGlkSEpoYm5Oc1lYUmxLREFnTFRBdU5Ta2lQangxYzJVZ1pHRjBZUzFqUFNJM1F5SWdlR3hwYm1zNmFISmxaajBpSTAxS1dDMHlMVlJGV0MxT0xUZERJaTgrUEM5blBqd3ZaejQ4WnlCa1lYUmhMVzF0YkMxdWIyUmxQU0p0YVNJZ2RISmhibk5tYjNKdFBTSjBjbUZ1YzJ4aGRHVW9NVE0wTXpVdU9Td3dLU0krUEhWelpTQmtZWFJoTFdNOUlqRkVOekF6SWlCNGJHbHVhenBvY21WbVBTSWpUVXBZTFRJdFZFVllMVWt0TVVRM01ETWlMejQ4TDJjK1BHY2daR0YwWVMxdGJXd3RibTlrWlQwaWJXOGlJSFJ5WVc1elptOXliVDBpZEhKaGJuTnNZWFJsS0RFek9UQTBMamtzTUNraVBqeDFjMlVnWkdGMFlTMWpQU0l5T1NJZ2VHeHBibXM2YUhKbFpqMGlJMDFLV0MweUxWUkZXQzFPTFRJNUlpOCtQQzluUGp4bklHUmhkR0V0Ylcxc0xXNXZaR1U5SW0xcElpQjBjbUZ1YzJadmNtMDlJblJ5WVc1emJHRjBaU2d4TkRJNU15NDVMREFwSWo0OGRYTmxJR1JoZEdFdFl6MGlNVVEwTlRFaUlIaHNhVzVyT21oeVpXWTlJaU5OU2xndE1pMVVSVmd0U1MweFJEUTFNU0l2UGp3dlp6NDhaeUJrWVhSaExXMXRiQzF1YjJSbFBTSnRhU0lnZEhKaGJuTm1iM0p0UFNKMGNtRnVjMnhoZEdVb01UUTRNVE11T1N3d0tTSStQSFZ6WlNCa1lYUmhMV005SWpGRU5EWTNJaUI0YkdsdWF6cG9jbVZtUFNJalRVcFlMVEl0VkVWWUxVa3RNVVEwTmpjaUx6NDhMMmMrUEdjZ1pHRjBZUzF0Yld3dGJtOWtaVDBpYlc4aUlIUnlZVzV6Wm05eWJUMGlkSEpoYm5Oc1lYUmxLREUxTlRVMkxqY3NNQ2tpUGp4MWMyVWdaR0YwWVMxalBTSXpSQ0lnZUd4cGJtczZhSEpsWmowaUkwMUtXQzB5TFZSRldDMU9MVE5FSWk4K1BDOW5QanhuSUdSaGRHRXRiVzFzTFc1dlpHVTlJbTF2SWlCMGNtRnVjMlp2Y20wOUluUnlZVzV6YkdGMFpTZ3hOall4TWk0MExEQXBJSFJ5WVc1emJHRjBaU2d3SURFcElqNDhkWE5sSUdSaGRHRXRZejBpTWpJeVFpSWdlR3hwYm1zNmFISmxaajBpSTAxS1dDMHlMVlJGV0MxTVR5MHlNakpDSWk4K1BDOW5QanhuSUdSaGRHRXRiVzFzTFc1dlpHVTlJbTFwSWlCMGNtRnVjMlp2Y20wOUluUnlZVzV6YkdGMFpTZ3hOemN5TXk0eExEQXBJajQ4ZFhObElHUmhkR0V0WXowaU1VUTBOVVVpSUhoc2FXNXJPbWh5WldZOUlpTk5TbGd0TWkxVVJWZ3RTUzB4UkRRMVJTSXZQand2Wno0OFp5QmtZWFJoTFcxdGJDMXViMlJsUFNKdGJ5SWdkSEpoYm5ObWIzSnRQU0owY21GdWMyeGhkR1VvTVRneE9ETXVNU3d3S1NJK1BIVnpaU0JrWVhSaExXTTlJakk0SWlCNGJHbHVhenBvY21WbVBTSWpUVXBZTFRJdFZFVllMVTR0TWpnaUx6NDhMMmMrUEdjZ1pHRjBZUzF0Yld3dGJtOWtaVDBpYldraUlIUnlZVzV6Wm05eWJUMGlkSEpoYm5Oc1lYUmxLREU0TlRjeUxqRXNNQ2tpUGp4MWMyVWdaR0YwWVMxalBTSXhSRFEyTnlJZ2VHeHBibXM2YUhKbFpqMGlJMDFLV0MweUxWUkZXQzFKTFRGRU5EWTNJaTgrUEM5blBqeG5JR1JoZEdFdGJXMXNMVzV2WkdVOUlsUmxXRUYwYjIwaUlHUmhkR0V0YldwNExYUmxlR05zWVhOelBTSlBVa1FpSUhSeVlXNXpabTl5YlQwaWRISmhibk5zWVhSbEtERTVNRE0zTGpFc01Da2lQanhuSUdSaGRHRXRiVzFzTFc1dlpHVTlJbTF2SWlCMGNtRnVjMlp2Y20wOUluUnlZVzV6YkdGMFpTZ3dJQzB3TGpVcElqNDhkWE5sSUdSaGRHRXRZejBpTjBNaUlIaHNhVzVyT21oeVpXWTlJaU5OU2xndE1pMVVSVmd0VGkwM1F5SXZQand2Wno0OEwyYytQR2NnWkdGMFlTMXRiV3d0Ym05a1pUMGliV2tpSUhSeVlXNXpabTl5YlQwaWRISmhibk5zWVhSbEtERTVNekUxTGpFc01Da2lQangxYzJVZ1pHRjBZUzFqUFNJeFJEUTJOU0lnZUd4cGJtczZhSEpsWmowaUkwMUtXQzB5TFZSRldDMUpMVEZFTkRZMUlpOCtQQzluUGp4bklHUmhkR0V0Ylcxc0xXNXZaR1U5SW0xdklpQjBjbUZ1YzJadmNtMDlJblJ5WVc1emJHRjBaU2d4T1RnNE55NHhMREFwSWo0OGRYTmxJR1JoZEdFdFl6MGlNa01pSUhoc2FXNXJPbWh5WldZOUlpTk5TbGd0TWkxVVJWZ3RUaTB5UXlJdlBqd3ZaejQ4WnlCa1lYUmhMVzF0YkMxdWIyUmxQU0p0YVNJZ2RISmhibk5tYjNKdFBTSjBjbUZ1YzJ4aGRHVW9NakF6TXpFdU9Dd3dLU0krUEhWelpTQmtZWFJoTFdNOUlqRkVOekU1SWlCNGJHbHVhenBvY21WbVBTSWpUVXBZTFRJdFZFVllMVWt0TVVRM01Ua2lMejQ4TDJjK1BHY2daR0YwWVMxdGJXd3RibTlrWlQwaWJXOGlJSFJ5WVc1elptOXliVDBpZEhKaGJuTnNZWFJsS0RJd09USTNMamdzTUNraVBqeDFjMlVnWkdGMFlTMWpQU0l5T1NJZ2VHeHBibXM2YUhKbFpqMGlJMDFLV0MweUxWUkZXQzFPTFRJNUlpOCtQQzluUGp4bklHUmhkR0V0Ylcxc0xXNXZaR1U5SW0xcElpQjBjbUZ1YzJadmNtMDlJblJ5WVc1emJHRjBaU2d5TVRRNE15NDB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lNamMyTVM0MExEQXBJajQ4ZFhObElHUmhkR0V0WXowaU1qQTJNU0lnZUd4cGJtczZhSEpsWmowaUkwMUtXQzB5TFZSRldDMU9MVEl3TmpFaUx6NDhMMmMrUEdjZ1pHRjBZUzF0Yld3dGJtOWtaVDBpYldaeVlXTWlJSFJ5WVc1elptOXliVDBpZEhKaGJuTnNZWFJsS0RJeU9USTRMakVzTUNraVBqeG5JR1JoZEdFdGJXMXNMVzV2WkdVOUltMXliM2NpSUhSeVlXNXpabTl5YlQwaWRISmhibk5zWVhSbEtESXlNQ3c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UlpQjRiR2x1YXpwb2NtVm1QU0lqVFVwWUxUSXRWRVZZTFVrdE1VUTBOalVpTHo0OEwyYytQR2NnWkdGMFlTMXRiV3d0Ym05a1pUMGliVzhpSUhSeVlXNXpabTl5YlQwaWRISmhibk5zWVhSbEtERTBOalFzTUNraVBqeDFjMlVnWkdGMFlTMWpQU0l5UXlJZ2VHeHBibXM2YUhKbFpqMGlJMDFLV0MweUxWUkZXQzFPTFRKRElpOCtQQzluUGp4bklHUmhkR0V0Ylcxc0xXNXZaR1U5SW0xcElpQjBjbUZ1YzJadmNtMDlJblJ5WVc1emJHRjBaU2d4T1RBNExqY3NNQ2tpUGp4MWMyVWdaR0YwWVMxalBTSXhSRFEyTnlJZ2VHeHBibXM2YUhKbFpqMGlJMDFLV0MweU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eUxWUkZXQzFPTFRkRElpOCtQQzluUGp3dlp6NDhaeUJrWVhSaExXMXRiQzF1YjJSbFBTSnRhU0lnZEhKaGJuTm1iM0p0UFNKMGNtRnVjMnhoZEdVb01qWTFNUzQzTERBcElqNDhkWE5sSUdSaGRHRXRZejBpTVVRM01ETWlJSGhzYVc1ck9taHlaV1k5SWlOTlNsZ3RNaTFVUlZndFNTMHhSRGN3TXlJdlBqd3ZaejQ4WnlCa1lYUmhMVzF0YkMxdWIyUmxQU0p0YnlJZ2RISmhibk5tYjNKdFBTSjBjbUZ1YzJ4aGRHVW9NekV5TUM0M0xEQXBJajQ4ZFhObElHUmhkR0V0WXowaU1qa2lJSGhzYVc1ck9taHlaV1k5SWlOTlNsZ3RNaTFVUlZndFRpMHlPU0l2UGp3dlp6NDhMMmMrUEdjZ1pHRjBZUzF0Yld3dGJtOWtaVDBpYlhKdmR5SWdkSEpoYm5ObWIzSnRQU0owY21GdWMyeGhkR1VvTVRFd01TNDRMQzA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0lpQjRiR2x1YXpwb2NtVm1QU0lqVFVwWUxUSXRWRVZZTFVrdE1VUTBOamNpTHo0OEwyYytQR2NnWkdGMFlTMXRiV3d0Ym05a1pUMGliVzhpSUhSeVlXNXpabTl5YlQwaWRISmhibk5zWVhSbEtERXpOVGNzTUNraVBqeDFjMlVnWkdGMFlTMWpQU0l5T1NJZ2VHeHBibXM2YUhKbFpqMGlJMDFLV0MweUxWUkZXQzFPTFRJNUlpOCtQQzluUGp3dlp6NDhjbVZqZENCM2FXUjBhRDBpTXpjd09TNDNJaUJvWldsbmFIUTlJall3SWlCNFBTSXhNakFpSUhrOUlqSXlNQ0l2UGp3dlp6NDhaeUJrWVhSaExXMXRiQzF1YjJSbFBTSnRhU0lnZEhKaGJuTm1iM0p0UFNKMGNtRnVjMnhoZEdVb01qWTROemN1T0N3d0tTSStQSFZ6WlNCa1lYUmhMV005SWpGRU5EVXhJaUI0YkdsdWF6cG9jbVZtUFNJalRVcFlMVEl0VkVWWUxVa3RNVVEwTlRFaUx6NDhMMmMrUEdjZ1pHRjBZUzF0Yld3dGJtOWtaVDBpYldraUlIUnlZVzV6Wm05eWJUMGlkSEpoYm5Oc1lYUmxLREkzTXprM0xqZ3NNQ2tpUGp4MWMyVWdaR0YwWVMxalBTSXhSRFEyTnlJZ2VHeHBibXM2YUhKbFpqMGlJMDFLV0MweUxWUkZXQzFKTFRGRU5EWTNJaTgrUEM5blBqeG5JR1JoZEdFdGJXMXNMVzV2WkdVOUltMXZJaUIwY21GdWMyWnZjbTA5SW5SeVlXNXpiR0YwWlNneU9ERTBNQzQyTERBcElqNDhkWE5sSUdSaGRHRXRZejBpTTBRaUlIaHNhVzVyT21oeVpXWTlJaU5OU2xndE1pMVVSVmd0VGkwelJDSXZQand2Wno0OEwyYytQQzluUGp3dmMzWm5QZz09IiwKCSJSZWFsVmlld1NpemVKc29uIiA6ICJ7XCJoZWlnaHRcIjo4NTcuMTQyODY4MDQxOTkyMixcIndpZHRoXCI6OTE3OC41NzExNjY5OTIxODh9Igp9Cg=="/>
    </extobj>
    <extobj name="2384804F-3998-4D57-9195-F3826E402611-7">
      <extobjdata type="2384804F-3998-4D57-9195-F3826E402611" data="ewoJIkltZ1NldHRpbmdKc29uIiA6ICJ7XCJoZWlnaHRcIjo3MC41MzU3MTQyODU3MTQyOCxcIndpZHRoXCI6NDQwLjE3ODU3MTQyODU3MTR9IiwKCSJMYXRleCIgOiAiPSBcXHVuZGVyYnJhY2V7XFxpbnQgcSh6fHgsIFxccGhpKSBcXGxvZyBcXGZyYWN7cSh6fHgsIFxccGhpKX17cCh6KX1ken1fe0Rfe0tMfShxKHp8eCwgXFxwaGkpfHAoenx4KSkgXFxnZXEgMH0gKyBcXHVuZGVyYnJhY2V7XFxpbnQgcSh6fHgsIFxccGhpKSBcXGxvZyBcXGZyYWN7cCh4LHp8IFxcdGhldGEpfXtxKHp8eCwgXFxwaGkpfWR6fV97RUxCT30iLAoJIkxhdGV4SW1nQmFzZTY0IiA6ICJQSE4yWnlCNGJXeHVjejBpYUhSMGNEb3ZMM2QzZHk1M015NXZjbWN2TWpBd01DOXpkbWNpSUhkcFpIUm9QU0kxTmk0ME5ERmxlQ0lnYUdWcFoyaDBQU0k1TGpBNE1tVjRJaUJ5YjJ4bFBTSnBiV2NpSUdadlkzVnpZV0pzWlQwaVptRnNjMlVpSUhacFpYZENiM2c5SWpBZ0xURTBOakFnTWpRNU5EWXVPU0EwTURFMExqRWlJSGh0Ykc1ek9uaHNhVzVyUFNKb2RIUndPaTh2ZDNkM0xuY3pMbTl5Wnk4eE9UazVMM2hzYVc1cklpQmhjbWxoTFdocFpHUmxiajBpZEhKMVpTSWdjM1I1YkdVOUluWmxjblJwWTJGc0xXRnNhV2R1T2lBdE5TNDNOemxsZURzZ2JXRjRMWGRwWkhSb09pQTVPQ1U3SWo0OFpHVm1jejQ4Y0dGMGFDQnBaRDBpVFVwWUxURXh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VEV0VkVWWUxVeFBMVEl5TWtJaUlHUTlJazB4TVRRZ0xUYzVPRkV4TXpJZ0xUZ3lOQ0F4TmpVZ0xUZ3lORWd4TmpkUk1UazFJQzA0TWpRZ01qSXpJQzAzTmpSVU1qYzFJQzAyTURCVU16SXdJQzB6T1RGVU16WXlJQzB4TmpSUk16WTFJQzB4TkRNZ016WTNJQzB4TXpOUk5ETTVJREk1TWlBMU1qTWdOalUxVkRZME5TQXhNVEkzVVRZMU1TQXhNVFExSURZMU5TQXhNVFUzVkRZM01pQXhNakF4VkRZNU9TQXhNalUzVkRjek15QXhNekEyVkRjM055QXhNelEyVkRneU9DQXhNell3VVRnNE5DQXhNell3SURreE1pQXhNekkxVkRrME5DQXhNalExVVRrME5DQXhNakl3SURrek1pQXhNakExVkRrd09TQXhNVGcyVkRnNE55QXhNVGd6VVRnMk5pQXhNVGd6SURnME9TQXhNVGs0VkRnek1pQXhNak01VVRnek1pQXhNamczSURnNE5TQXhNamsyVERnNE1pQXhNekF3VVRnM09TQXhNekF6SURnM05DQXhNekEzVkRnMk5pQXhNekV6VVRnMU1TQXhNekl6SURnek15QXhNekl6VVRneE9TQXhNekl6SURnd055QXhNekV4VkRjM05TQXhNalUxVkRjek5pQXhNVE01VkRZNE9TQTVNelpVTmpNeklEWXlPRkUxTnpRZ01qa3pJRFV4TUNBdE5WUTBNVEFnTFRRek4xUXpOVFVnTFRZeU9WRXlOemdnTFRnMk1pQXhOalVnTFRnMk1sRXhNalVnTFRnMk1pQTVNaUF0T0RNeFZEVTFJQzAzTkRaUk5UVWdMVGN4TVNBM05DQXROams0VkRFeE1pQXROamcxVVRFek15QXROamcxSURFMU1DQXROekF3VkRFMk55QXROelF4VVRFMk55QXROemc1SURFeE5DQXROems0V2lJdlBqeHdZWFJvSUdsa1BTSk5TbGd0TVRF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V4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NUz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XhMVlJGV0MxT0xUZERJaUJrUFNKTk1UTTVJQzB5TkRsSU1UTTNVVEV5TlNBdE1qUTVJREV4T1NBdE1qTTFWakkxTVV3eE1qQWdOek0zVVRFek1DQTNOVEFnTVRNNUlEYzFNRkV4TlRJZ056VXdJREUxT1NBM016VldMVEl6TlZFeE5URWdMVEkwT1NBeE5ERWdMVEkwT1VneE16bGFJaTgrUEhCaGRHZ2dhV1E5SWsxS1dDMHhNU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4TV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EV4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B4TV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eE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NVEV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B4TVM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HhNUzFVUlZndFRpMHlNRFl4SWlCa1BTSWlMejQ4Y0dGMGFDQnBaRDBpVFVwWUxURXh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hNU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EV0VkVWWUxWTTBMVVV4TlRJaUlHUTlJazB0TWpRZ016STNUQzB4T0NBek16TklMVEZSTVRFZ016TXpJREUxSURNek0xUXlNaUF6TWpsVU1qY2dNekl5VkRNMUlETXdPRlExTkNBeU9EUlJNVEUxSURJd015QXlNalVnTVRZeVZEUTBNU0F4TWpCUk5EVTBJREV5TUNBME5UY2dNVEUzVkRRMk1DQTVOVlkyTUZZeU9GRTBOakFnT0NBME5UY2dORlEwTkRJZ01GRXpOVFVnTUNBeU5qQWdNelpSTnpVZ01URTRJQzB4TmlBeU56aE1MVEkwSURJNU1sWXpNamRhSWk4K1BIQmhkR2dnYVdROUlrMUtXQzB4TVMxVVJWZ3RVelF0UlRFMU15SWdaRDBpVFMweE1DQTJNRlk1TlZFdE1UQWdNVEV6SUMwM0lERXhObFE1SURFeU1GRXhOVEVnTVRJd0lESTFNQ0F4TnpGVU16azJJREk0TkZFME1EUWdNamt6SURReE1pQXpNRFZVTkRJMElETXlORlEwTXpFZ016TXhVVFF6TXlBek16TWdORFV4SURNek0wZzBOamhNTkRjMElETXlOMVl5T1RKTU5EWTJJREkzT0ZFek56VWdNVEU0SURFNU1DQXpObEU1TlNBd0lEZ2dNRkV0TlNBd0lDMDNJRE5VTFRFd0lESTBWall3V2lJdlBqeHdZWFJvSUdsa1BTSk5TbGd0TVRFdFZFVllMVk0wTFVVeE5URWlJR1E5SWswdE1UQWdOakJSTFRFd0lERXdOQ0F0TVRBZ01URXhWQzAxSURFeE9GRXRNU0F4TWpBZ01UQWdNVEl3VVRrMklERXlNQ0F4T1RBZ09EUlJNemMxSURJZ05EWTJJQzB4TlRoTU5EYzBJQzB4TnpKV0xUSXdOMHcwTmpnZ0xUSXhNMGcwTlRGSU5EUTNVVFF6TnlBdE1qRXpJRFF6TkNBdE1qRXpWRFF5T0NBdE1qQTVWRFF5TXlBdE1qQXlWRFF4TkNBdE1UZzNWRE01TmlBdE1UWXpVVE16TVNBdE9ESWdNakkwSUMwME1WUTVJREJSTFRRZ01DQXROeUF6VkMweE1DQXlOVlkyTUZvaUx6NDhjR0YwYUNCcFpEMGlUVXBZTFRFeExWUkZXQzFUTkMxRk1UVXdJaUJrUFNKTkxURTRJQzB5TVROTUxUSTBJQzB5TURkV0xURTNNa3d0TVRZZ0xURTFPRkUzTlNBeUlESTJNQ0E0TkZFek16UWdNVEV6SURReE5TQXhNVGxSTkRFNElERXhPU0EwTWpjZ01URTVWRFEwTUNBeE1qQlJORFUwSURFeU1DQTBOVGNnTVRFM1ZEUTJNQ0E1T0ZZMk1GWXlOVkUwTmpBZ055QTBOVGNnTkZRME5ERWdNRkV6TURnZ01DQXhPVE1nTFRVMVZESTFJQzB5TURWUk1qRWdMVEl4TVNBeE9DQXRNakV5VkMweElDMHlNVE5JTFRFNFdpSXZQanh3WVhSb0lHbGtQU0pOU2xndE1URXRWRVZZTFZNMExVVXhOVFFpSUdROUlrMHRNVEFnTUZZeE1qQklOREV3VmpCSUxURXdXaUl2UGp4d1lYUm9JR2xrUFNKTlNsZ3RNVEV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NVEV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EV4TFZSRldDMUpMVEZFTkROR0lpQmtQU0pOTWpJNElEWXpOMUV4T1RRZ05qTTNJREU1TWlBMk5ERlJNVGt4SURZME15QXhPVEVnTmpRNVVURTVNU0EyTnpNZ01qQXlJRFk0TWxFeU1EUWdOamd6SURJeE55QTJPRE5STWpjeElEWTRNQ0F6TkRRZ05qZ3dVVFE0TlNBMk9EQWdOVEEySURZNE0wZzFNVGhSTlRJMElEWTNOeUExTWpRZ05qYzBWRFV5TWlBMk5UWlJOVEUzSURZME1TQTFNVE1nTmpNM1NEUTNOVkUwTURZZ05qTTJJRE01TkNBMk1qaFJNemczSURZeU5DQXpPREFnTmpBd1ZETXhNeUF6TXpaUk1qazNJREkzTVNBeU56a2dNVGs0VkRJMU1pQTRPRXd5TkRNZ05USlJNalF6SURRNElESTFNaUEwT0ZRek1URWdORFpJTXpJNFVUTTJNQ0EwTmlBek56a2dORGRVTkRJNElEVTBWRFEzT0NBM01sUTFNaklnTVRBMlZEVTJOQ0F4TmpGUk5UZ3dJREU1TVNBMU9UUWdNakk0VkRZeE1TQXlOekJSTmpFMklESTNNeUEyTWpnZ01qY3pTRFkwTVZFMk5EY2dNalkwSURZME55QXlOakpVTmpJM0lESXdNMVExT0RNZ09ETlVOVFUzSURsUk5UVTFJRFFnTlRVeklETlVOVE0zSURCVU5EazBJQzB4VVRRNE15QXRNU0EwTVRnZ0xURlVNamswSURCSU1URTJVVE15SURBZ016SWdNVEJSTXpJZ01UY2dNelFnTWpSUk16a2dORE1nTkRRZ05EVlJORGdnTkRZZ05Ua2dORFpJTmpWUk9USWdORFlnTVRJMUlEUTVVVEV6T1NBMU1pQXhORFFnTmpGUk1UUTNJRFkxSURJeE5pQXpNemxVTWpnMUlEWXlPRkV5T0RVZ05qTTFJREl5T0NBMk16ZGFJaTgrUEhCaGRHZ2dhV1E5SWsxS1dDMHhNUzFVUlZndFRpMHlNalkxSWlCa1BTSk5PRE1nTmpFMlVUZ3pJRFl5TkNBNE9TQTJNekJVT1RrZ05qTTJVVEV3TnlBMk16WWdNalV6SURVMk9GUTFORE1nTkRNeFZEWTROeUF6TmpGUk5qazBJRE0xTmlBMk9UUWdNelEyVkRZNE55QXpNekZSTmpnMUlETXlPU0F6T1RVZ01Ua3lUREV3TnlBMU5rZ3hNREZST0RNZ05UZ2dPRE1nTnpaUk9ETWdOemNnT0RNZ056bFJPRElnT0RZZ09UZ2dPVFZSTVRFM0lERXdOU0F5TkRnZ01UWTNVVE15TmlBeU1EUWdNemM0SURJeU9FdzJNallnTXpRMlRETTJNQ0EwTnpKUk1qa3hJRFV3TlNBeU1EQWdOVFE0VVRFeE1pQTFPRGtnT1RnZ05UazNWRGd6SURZeE5scE5PRFFnTFRFeE9GRTROQ0F0TVRBNElEazVJQzA1T0VnMk56aFJOamswSUMweE1EUWdOamswSUMweE1UaFJOamswSUMweE16QWdOamM1SUMweE16aElPVGhST0RRZ0xURXpNU0E0TkNBdE1URTRXaUl2UGp4d1lYUm9JR2xrUFNKTlNsZ3RNVEV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IQmhkR2dnYVdROUlrMUtXQzB4TVMxVVJWZ3RUaTB5UWlJZ1pEMGlUVFUySURJek4xUTFOaUF5TlRCVU56QWdNamN3U0RNMk9WWTBNakJNTXpjd0lEVTNNRkV6T0RBZ05UZ3pJRE00T1NBMU9ETlJOREF5SURVNE15QTBNRGtnTlRZNFZqSTNNRWczTURkUk56SXlJREkyTWlBM01qSWdNalV3VkRjd055QXlNekJJTkRBNVZpMDJPRkUwTURFZ0xUZ3lJRE01TVNBdE9ESklNemc1U0RNNE4xRXpOelVnTFRneUlETTJPU0F0TmpoV01qTXdTRGN3VVRVMklESXpOeUExTmlBeU5UQmFJaTgrUEhCaGRHZ2dhV1E5SWsxS1dDMHhNUzFVUlZndFNTMHhSRGN3TXlJZ1pEMGlUVE0xSURJd01GRXpOU0F6TURJZ056UWdOREUxVkRFNE1DQTJNVEJVTXpFNUlEY3dORkV6TWpBZ056QTBJRE15TnlBM01EUlVNek01SURjd05WRXpPVE1nTnpBeElEUXlNeUEyTlRaUk5EWXlJRFU1TmlBME5qSWdORGsxVVRRMk1pQXpPREFnTkRFM0lESTJNVlF6TURJZ05qWlVNVFk0SUMweE1FZ3hOakZSTVRJMUlDMHhNQ0E1T1NBeE1GUTJNQ0EyTTFRME1TQXhNekJVTXpVZ01qQXdXazB6T0RNZ05UWTJVVE00TXlBMk5qZ2dNek13SURZMk9GRXlPVFFnTmpZNElESTJNQ0EyTWpOVU1qQTBJRFV5TVZReE56QWdOREl4VkRFMU55QXpOekZSTWpBMklETTNNQ0F5TlRRZ016Y3dURE0xTVNBek56RlJNelV5SURNM01pQXpOVGtnTkRBMFZETTNOU0EwT0RSVU16Z3pJRFUyTmxwTk1URXpJREV6TWxFeE1UTWdNallnTVRZMklESTJVVEU0TVNBeU5pQXhPVGdnTXpaVU1qTTVJRGMwVkRJNE55QXhOakZVTXpNMUlETXdOMHd6TkRBZ016STBTREUwTlZFeE5EVWdNekl4SURFek5pQXlPRFpVTVRJd0lESXdPRlF4TVRNZ01UTXlXaUl2UGp4d1lYUm9JR2xrUFNKTlNsZ3RNVEV0VkVWWUxVa3RNVVEwTXpnaUlHUTlJazAwT1RJZ01qRXpVVFEzTWlBeU1UTWdORGN5SURJeU5sRTBOeklnTWpNd0lEUTNOeUF5TlRCVU5EZ3lJREk0TlZFME9ESWdNekUySURRMk1TQXpNak5VTXpZMElETXpNRWd6TVRKUk16RXhJRE15T0NBeU56Y2dNVGt5VkRJME15QTFNbEV5TkRNZ05EZ2dNalUwSURRNFZETXpOQ0EwTmxFME1qZ2dORFlnTkRVNElEUTRWRFV4T0NBMk1WRTFOamNnTnpjZ05UazVJREV4TjFRMk56QWdNalE0VVRZNE1DQXlOekFnTmpneklESTNNbEUyT1RBZ01qYzBJRFk1T0NBeU56UlJOekU0SURJM05DQTNNVGdnTWpZeFVUWXhNeUEzSURZd09DQXlVVFl3TlNBd0lETXlNaUF3U0RFek0xRXpNU0F3SURNeElERXhVVE14SURFeklETTBJREkxVVRNNElEUXhJRFF5SURRelZEWTFJRFEyVVRreUlEUTJJREV5TlNBME9WRXhNemtnTlRJZ01UUTBJRFl4VVRFME5pQTJOaUF5TVRVZ016UXlWREk0TlNBMk1qSlJNamcxSURZeU9TQXlPREVnTmpJNVVUSTNNeUEyTXpJZ01qSTRJRFl6TkVneE9UZFJNVGt4SURZME1DQXhPVEVnTmpReVZERTVNeUEyTlRsUk1UazNJRFkzTmlBeU1ETWdOamd3U0RjMU4xRTNOalFnTmpjMklEYzJOQ0EyTmpsUk56WTBJRFkyTkNBM05URWdOVFUzVkRjek55QTBORGRSTnpNMUlEUTBNQ0EzTVRjZ05EUXdTRGN3TlZFMk9UZ2dORFExSURZNU9DQTBOVE5NTnpBeElEUTNObEUzTURRZ05UQXdJRGN3TkNBMU1qaFJOekEwSURVMU9DQTJPVGNnTlRjNFZEWTNPQ0EyTURsVU5qUXpJRFl5TlZRMU9UWWdOak15VkRVek1pQTJNelJJTkRnMVVUTTVOeUEyTXpNZ016a3lJRFl6TVZFek9EZ2dOakk1SURNNE5pQTJNakpSTXpnMUlEWXhPU0F6TlRVZ05EazVWRE15TkNBek56ZFJNelEzSURNM05pQXpOeklnTXpjMlNETTVPRkUwTmpRZ016YzJJRFE0T1NBek9URlVOVE0wSURRM01sRTFNemdnTkRnNElEVTBNQ0EwT1RCVU5UVTNJRFE1TTFFMU5qSWdORGt6SURVMk5TQTBPVE5VTlRjd0lEUTVNbFExTnpJZ05Ea3hWRFUzTkNBME9EZFVOVGMzSURRNE0wdzFORFFnTXpVeFVUVXhNU0F5TVRnZ05UQTRJREl4TmxFMU1EVWdNakV6SURRNU1pQXlNVE5hSWk4K1BIQmhkR2dnYVdROUlrMUtXQzB4TVMxVVJWZ3RTUzB4UkRRek5TSWdaRDBpVFRJek1TQTJNemRSTWpBMElEWXpOeUF4T1RrZ05qTTRWREU1TkNBMk5EbFJNVGswSURZM05pQXlNRFVnTmpneVVUSXdOaUEyT0RNZ016TTFJRFk0TTFFMU9UUWdOamd6SURZd09DQTJPREZSTmpjeElEWTNNU0EzTVRNZ05qTTJWRGMxTmlBMU5EUlJOelUySURRNE1DQTJPVGdnTkRJNVZEVTJOU0F6TmpCTU5UVTFJRE0xTjFFMk1Ua2dNelE0SURZMk1DQXpNVEZVTnpBeUlESXhPVkUzTURJZ01UUTJJRFl6TUNBM09GUTBOVE1nTVZFME5EWWdNQ0F5TkRJZ01GRTBNaUF3SURNNUlESlJNelVnTlNBek5TQXhNRkV6TlNBeE55QXpOeUF5TkZFME1pQTBNeUEwTnlBME5WRTFNU0EwTmlBMk1pQTBOa2cyT0ZFNU5TQTBOaUF4TWpnZ05EbFJNVFF5SURVeUlERTBOeUEyTVZFeE5UQWdOalVnTWpFNUlETXpPVlF5T0RnZ05qSTRVVEk0T0NBMk16VWdNak14SURZek4xcE5OalE1SURVME5GRTJORGtnTlRjMElEWXpOQ0EyTURCVU5UZzFJRFl6TkZFMU56Z2dOak0ySURRNU15QTJNemRSTkRjeklEWXpOeUEwTlRFZ05qTTNWRFF4TmlBMk16WklOREF6VVRNNE9DQTJNelVnTXpnMElEWXlObEV6T0RJZ05qSXlJRE0xTWlBMU1EWlJNelV5SURVd015QXpOVEVnTlRBd1RETXlNQ0F6TnpSSU5EQXhVVFE0TWlBek56UWdORGswSURNM05sRTFOVFFnTXpnMklEWXdNU0EwTXpSVU5qUTVJRFUwTkZwTk5UazFJREl5T1ZFMU9UVWdNamN6SURVM01pQXpNREpVTlRFeUlETXpObEUxTURZZ016TTNJRFF5T1NBek16ZFJNekV4SURNek55QXpNVEFnTXpNMlVUTXhNQ0F6TXpRZ01qa3pJREkyTTFReU5UZ2dNVEl5VERJME1DQTFNbEV5TkRBZ05EZ2dNalV5SURRNFZETXpNeUEwTmxFME1qSWdORFlnTkRJNUlEUTNVVFE1TVNBMU5DQTFORE1nTVRBMVZEVTVOU0F5TWpsYUlpOCtQSEJoZEdnZ2FXUTlJazFLV0MweE1TMVVSVmd0U1MweFJEUTBNaUlnWkQwaVRUYzBNQ0EwTXpWUk56UXdJRE15TUNBMk56WWdNakV6VkRVeE1TQTBNbFF6TURRZ0xUSXlVVEl3TnlBdE1qSWdNVE00SURNMVZEVXhJREl3TVZFMU1DQXlNRGtnTlRBZ01qUTBVVFV3SURNME5pQTVPQ0EwTXpoVU1qSTNJRFl3TVZFek5URWdOekEwSURRM05pQTNNRFJSTlRFMElEY3dOQ0ExTWpRZ056QXpVVFl5TVNBMk9Ea2dOamd3SURZeE4xUTNOREFnTkRNMVdrMDJNemNnTkRjMlVUWXpOeUExTmpVZ05Ua3hJRFl4TlZRME56WWdOalkxVVRNNU5pQTJOalVnTXpJeUlEWXdOVkV5TkRJZ05UUXlJREl3TUNBME1qaFVNVFUzSURJeE5sRXhOVGNnTVRJMklESXdNQ0EzTTFRek1UUWdNVGxSTkRBMElERTVJRFE0TlNBNU9GUTJNRGdnTXpFelVUWXpOeUEwTURnZ05qTTNJRFEzTmxvaUx6NDhMMlJsWm5NK1BHY2djM1J5YjJ0bFBTSmpkWEp5Wlc1MFEyOXNiM0lpSUdacGJHdzlJbU4xY25KbGJuUkRiMnh2Y2lJZ2MzUnliMnRsTFhkcFpIUm9QU0l3SWlCMGNtRnVjMlp2Y20wOUluTmpZV3hsS0RFc0xURXBJajQ4WnlCa1lYUmhMVzF0YkMxdWIyUmxQU0p0WVhSb0lqNDhaeUJrWVhSaExXMXRiQzF1YjJSbFBTSnRieUkrUEhWelpTQmtZWFJoTFdNOUlqTkVJaUI0YkdsdWF6cG9jbVZtUFNJalRVcFlMVEV4TFZSRldDMU9MVE5FSWk4K1BDOW5QanhuSUdSaGRHRXRiVzFzTFc1dlpHVTlJbTExYm1SbGNpSWdkSEpoYm5ObWIzSnRQU0owY21GdWMyeGhkR1VvTVRBMU5TNDRMREFwSWo0OFp5QmtZWFJoTFcxdGJDMXViMlJsUFNKVVpWaEJkRzl0SWlCa1lYUmhMVzFxZUMxMFpYaGpiR0Z6Y3owaVQxQWlQanhuSUdSaGRHRXRiVzFzTFc1dlpHVTlJbTExYm1SbGNpSStQR2NnWkdGMFlTMXRiV3d0Ym05a1pUMGliWEp2ZHlJK1BHY2daR0YwWVMxdGJXd3RibTlrWlQwaWJXOGlJSFJ5WVc1elptOXliVDBpZEhKaGJuTnNZWFJsS0RBZ01Ta2lQangxYzJVZ1pHRjBZUzFqUFNJeU1qSkNJaUI0YkdsdWF6cG9jbVZtUFNJalRVcFlMVEV4TFZSRldDMU1UeTB5TWpKQ0lpOCtQQzluUGp4bklHUmhkR0V0Ylcxc0xXNXZaR1U5SW0xcElpQjBjbUZ1YzJadmNtMDlJblJ5WVc1emJHRjBaU2d4TVRFd0xqY3NNQ2tpUGp4MWMyVWdaR0YwWVMxalBTSXhSRFExUlNJZ2VHeHBibXM2YUhKbFpqMGlJMDFLV0MweE1TMVVSVmd0U1MweFJEUTFSU0l2UGp3dlp6NDhaeUJrWVhSaExXMXRiQzF1YjJSbFBTSnRieUlnZEhKaGJuTm1iM0p0UFNKMGNtRnVjMnhoZEdVb01UVTNNQzQzTERBcElqNDhkWE5sSUdSaGRHRXRZejBpTWpnaUlIaHNhVzVyT21oeVpXWTlJaU5OU2xndE1URXRWRVZZTFU0dE1qZ2lMejQ4TDJjK1BHY2daR0YwWVMxdGJXd3RibTlrWlQwaWJXa2lJSFJ5WVc1elptOXliVDBpZEhKaGJuTnNZWFJsS0RFNU5Ua3VOeXd3S1NJK1BIVnpaU0JrWVhSaExXTTlJakZFTkRZM0lpQjRiR2x1YXpwb2NtVm1QU0lqVFVwWUxURXhMVlJGV0MxSkxURkVORFkzSWk4K1BDOW5QanhuSUdSaGRHRXRiVzFzTFc1dlpHVTlJbFJsV0VGMGIyMGlJR1JoZEdFdGJXcDRMWFJsZUdOc1lYTnpQU0pQVWtRaUlIUnlZVzV6Wm05eWJUMGlkSEpoYm5Oc1lYUmxLREkwTWpRdU55d3dLU0krUEdjZ1pHRjBZUzF0Yld3dGJtOWtaVDBpYlc4aUlIUnlZVzV6Wm05eWJUMGlkSEpoYm5Oc1lYUmxLREFnTFRBdU5Ta2lQangxYzJVZ1pHRjBZUzFqUFNJM1F5SWdlR3hwYm1zNmFISmxaajBpSTAxS1dDMHhNUzFVUlZndFRpMDNReUl2UGp3dlp6NDhMMmMrUEdjZ1pHRjBZUzF0Yld3dGJtOWtaVDBpYldraUlIUnlZVzV6Wm05eWJUMGlkSEpoYm5Oc1lYUmxLREkzTURJdU55d3dLU0krUEhWelpTQmtZWFJoTFdNOUlqRkVORFkxSWlCNGJHbHVhenBvY21WbVBTSWpUVXBZTFRFeExWUkZXQzFKTFRGRU5EWTFJaTgrUEM5blBqeG5JR1JoZEdFdGJXMXNMVzV2WkdVOUltMXZJaUIwY21GdWMyWnZjbTA5SW5SeVlXNXpiR0YwWlNnek1qYzBMamNzTUNraVBqeDFjMlVnWkdGMFlTMWpQU0l5UXlJZ2VHeHBibXM2YUhKbFpqMGlJMDFLV0MweE1TMVVSVmd0VGkweVF5SXZQand2Wno0OFp5QmtZWFJoTFcxdGJDMXViMlJsUFNKdGFTSWdkSEpoYm5ObWIzSnRQU0owY21GdWMyeGhkR1VvTXpjeE9TNHpMREFwSWo0OGRYTmxJR1JoZEdFdFl6MGlNVVEzTVRraUlIaHNhVzVyT21oeVpXWTlJaU5OU2xndE1URXRWRVZZTFVrdE1VUTNNVGtpTHo0OEwyYytQR2NnWkdGMFlTMXRiV3d0Ym05a1pUMGliVzhpSUhSeVlXNXpabTl5YlQwaWRISmhibk5zWVhSbEtEUXpNVFV1TXl3d0tTSStQSFZ6WlNCa1lYUmhMV005SWpJNUlpQjRiR2x1YXpwb2NtVm1QU0lqVFVwWUxURXhMVlJGV0MxT0xUSTVJaTgrUEM5blBqeG5JR1JoZEdFdGJXMXNMVzV2WkdVOUltMXBJaUIwY21GdWMyWnZjbTA5SW5SeVlXNXpiR0YwWlNnME9EY3hMREFwSWo0OGRYTmxJR1JoZEdFdFl6MGlOa01pSUhoc2FXNXJPbWh5WldZOUlpTk5TbGd0TVRFdFZFVllMVTR0TmtNaUx6NDhkWE5sSUdSaGRHRXRZejBpTmtZaUlIaHNhVzVyT21oeVpXWTlJaU5OU2xndE1URXRWRVZZTFU0dE5rWWlJSFJ5WVc1elptOXliVDBpZEhKaGJuTnNZWFJsS0RJM09Dd3dLU0l2UGp4MWMyVWdaR0YwWVMxalBTSTJOeUlnZUd4cGJtczZhSEpsWmowaUkwMUtXQzB4TVMxVVJWZ3RUaTAyTnlJZ2RISmhibk5tYjNKdFBTSjBjbUZ1YzJ4aGRHVW9OemM0TERBcElpOCtQQzluUGp4bklHUmhkR0V0Ylcxc0xXNXZaR1U5SW0xdklpQjBjbUZ1YzJadmNtMDlJblJ5WVc1emJHRjBaU2cyTVRRNUxEQXBJajQ4ZFhObElHUmhkR0V0WXowaU1qQTJNU0lnZUd4cGJtczZhSEpsWmowaUkwMUtXQzB4TVMxVVJWZ3RUaTB5TURZeElpOCtQQzluUGp4bklHUmhkR0V0Ylcxc0xXNXZaR1U5SW0xbWNtRmpJaUIwY21GdWMyWnZjbTA5SW5SeVlXNXpiR0YwWlNnMk16RTFMamNzTUNraVBqeG5JR1JoZEdFdGJXMXNMVzV2WkdVOUltMXliM2NpSUhSeVlXNXpabTl5YlQwaWRISmhibk5zWVhSbEtESXlNQ3czTVRBcElqNDhaeUJrWVhSaExXMXRiQzF1YjJSbFBTSnRhU0krUEhWelpTQmtZWFJoTFdNOUlqRkVORFZGSWlCNGJHbHVhenBvY21WbVBTSWpUVXBZTFRFeExWUkZXQzFKTFRGRU5EVkZJaTgrUEM5blBqeG5JR1JoZEdFdGJXMXNMVzV2WkdVOUltMXZJaUIwY21GdWMyWnZjbTA5SW5SeVlXNXpiR0YwWlNnME5qQXNNQ2tpUGp4MWMyVWdaR0YwWVMxalBTSXlPQ0lnZUd4cGJtczZhSEpsWmowaUkwMUtXQzB4TVMxVVJWZ3RUaTB5T0NJdlBqd3ZaejQ4WnlCa1lYUmhMVzF0YkMxdWIyUmxQU0p0YVNJZ2RISmhibk5tYjNKdFBTSjBjbUZ1YzJ4aGRHVW9PRFE1TERBcElqNDhkWE5sSUdSaGRHRXRZejBpTVVRME5qY2lJSGhzYVc1ck9taHlaV1k5SWlOTlNsZ3RNVEV0VkVWWUxVa3RNVVEwTmpjaUx6NDhMMmMrUEdjZ1pHRjBZUzF0Yld3dGJtOWtaVDBpVkdWWVFYUnZiU0lnWkdGMFlTMXRhbmd0ZEdWNFkyeGhjM005SWs5U1JDSWdkSEpoYm5ObWIzSnRQU0owY21GdWMyeGhkR1VvTVRNeE5Dd3dLU0krUEdjZ1pHRjBZUzF0Yld3dGJtOWtaVDBpYlc4aUlIUnlZVzV6Wm05eWJUMGlkSEpoYm5Oc1lYUmxLREFnTFRBdU5Ta2lQangxYzJVZ1pHRjBZUzFqUFNJM1F5SWdlR3hwYm1zNmFISmxaajBpSTAxS1dDMHhNUzFVUlZndFRpMDNReUl2UGp3dlp6NDhMMmMrUEdjZ1pHRjBZUzF0Yld3dGJtOWtaVDBpYldraUlIUnlZVzV6Wm05eWJUMGlkSEpoYm5Oc1lYUmxLREUxT1RJc01Da2lQangxYzJVZ1pHRjBZUzFqUFNJeFJEUTJOU0lnZUd4cGJtczZhSEpsWmowaUkwMUtXQzB4TVMxVVJWZ3RTUzB4UkRRMk5TSXZQand2Wno0OFp5QmtZWFJoTFcxdGJDMXViMlJsUFNKdGJ5SWdkSEpoYm5ObWIzSnRQU0owY21GdWMyeGhkR1VvTWpFMk5Dd3dLU0krUEhWelpTQmtZWFJoTFdNOUlqSkRJaUI0YkdsdWF6cG9jbVZtUFNJalRVcFlMVEV4TFZSRldDMU9MVEpESWk4K1BDOW5QanhuSUdSaGRHRXRiVzFzTFc1dlpHVTlJbTFwSWlCMGNtRnVjMlp2Y20wOUluUnlZVzV6YkdGMFpTZ3lOakE0TGpjc01Da2lQangxYzJVZ1pHRjBZUzFqUFNJeFJEY3hPU0lnZUd4cGJtczZhSEpsWmowaUkwMUtXQzB4TVMxVVJWZ3RTUzB4UkRjeE9TSXZQand2Wno0OFp5QmtZWFJoTFcxdGJDMXViMlJsUFNKdGJ5SWdkSEpoYm5ObWIzSnRQU0owY21GdWMyeGhkR1VvTXpJd05DNDNMREFwSWo0OGRYTmxJR1JoZEdFdFl6MGlNamtpSUhoc2FXNXJPbWh5WldZOUlpTk5TbGd0TVRFdFZFVllMVTR0TWpraUx6NDhMMmMrUEM5blBqeG5JR1JoZEdFdGJXMXNMVzV2WkdVOUltMXliM2NpSUhSeVlXNXpabTl5YlQwaWRISmhibk5zWVhSbEtERXhORE11T0N3dE56RXdLU0krUEdjZ1pHRjBZUzF0Yld3dGJtOWtaVDBpYldraVBqeDFjMlVnWkdGMFlTMWpQU0l4UkRRMVJDSWdlR3hwYm1zNmFISmxaajBpSTAxS1dDMHhNUzFVUlZndFNTMHhSRFExUkNJdlBqd3ZaejQ4WnlCa1lYUmhMVzF0YkMxdWIyUmxQU0p0YnlJZ2RISmhibk5tYjNKdFBTSjBjbUZ1YzJ4aGRHVW9OVEF6TERBcElqNDhkWE5sSUdSaGRHRXRZejBpTWpnaUlIaHNhVzVyT21oeVpXWTlJaU5OU2xndE1URXRWRVZZTFU0dE1qZ2lMejQ4TDJjK1BHY2daR0YwWVMxdGJXd3RibTlrWlQwaWJXa2lJSFJ5WVc1elptOXliVDBpZEhKaGJuTnNZWFJsS0RnNU1pd3dLU0krUEhWelpTQmtZWFJoTFdNOUlqRkVORFkzSWlCNGJHbHVhenBvY21WbVBTSWpUVXBZTFRFeExWUkZXQzFKTFRGRU5EWTNJaTgrUEM5blBqeG5JR1JoZEdFdGJXMXNMVzV2WkdVOUltMXZJaUIwY21GdWMyWnZjbTA5SW5SeVlXNXpiR0YwWlNneE16VTNMREFwSWo0OGRYTmxJR1JoZEdFdFl6MGlNamtpSUhoc2FXNXJPbWh5WldZOUlpTk5TbGd0TVRFdFZFVllMVTR0TWpraUx6NDhMMmMrUEM5blBqeHlaV04wSUhkcFpIUm9QU0l6TnprekxqY2lJR2hsYVdkb2REMGlOakFpSUhnOUlqRXlNQ0lnZVQwaU1qSXdJaTgrUEM5blBqeG5JR1JoZEdFdGJXMXNMVzV2WkdVOUltMXBJaUIwY21GdWMyWnZjbTA5SW5SeVlXNXpiR0YwWlNneE1ETTBPUzR6TERBcElqNDhkWE5sSUdSaGRHRXRZejBpTVVRME5URWlJSGhzYVc1ck9taHlaV1k5SWlOTlNsZ3RNVEV0VkVWWUxVa3RNVVEwTlRFaUx6NDhMMmMrUEdjZ1pHRjBZUzF0Yld3dGJtOWtaVDBpYldraUlIUnlZVzV6Wm05eWJUMGlkSEpoYm5Oc1lYUmxLREV3T0RZNUxqTXNNQ2tpUGp4MWMyVWdaR0YwWVMxalBTSXhSRFEyTnlJZ2VHeHBibXM2YUhKbFpqMGlJMDFLV0MweE1TMVVSVmd0U1MweFJEUTJOeUl2UGp3dlp6NDhMMmMrUEdjZ1pHRjBZUzF0Yld3dGJtOWtaVDBpYlc4aUlIUnlZVzV6Wm05eWJUMGlkSEpoYm5Oc1lYUmxLREFzTFRFek9EVXBJajQ4ZFhObElHUmhkR0V0WXowaVJURTFNaUlnZUd4cGJtczZhSEpsWmowaUkwMUtXQzB4TVMxVVJWZ3RVelF0UlRFMU1pSXZQangxYzJVZ1pHRjBZUzFqUFNKRk1UVXpJaUI0YkdsdWF6cG9jbVZtUFNJalRVcFlMVEV4TFZSRldDMVROQzFGTVRVeklpQjBjbUZ1YzJadmNtMDlJblJ5WVc1emJHRjBaU2d4TURnNE5DNHpMREFwSWk4K1BHY2daR0YwWVMxalBTSkZNVFUySWlCMGNtRnVjMlp2Y20wOUluUnlZVzV6YkdGMFpTZzFNakUzTGpJc01Da2lQangxYzJVZ1pHRjBZUzFqUFNKRk1UVXhJaUI0YkdsdWF6cG9jbVZtUFNJalRVcFlMVEV4TFZSRldDMVROQzFGTVRVeElpOCtQSFZ6WlNCa1lYUmhMV005SWtVeE5UQWlJSGhzYVc1ck9taHlaV1k5SWlOTlNsZ3RNVEV0VkVWWUxWTTBMVVV4TlRBaUlIUnlZVzV6Wm05eWJUMGlkSEpoYm5Oc1lYUmxLRFExTUN3d0tTSXZQand2Wno0OGMzWm5JSGRwWkhSb1BTSTBPVFkzTGpJaUlHaGxhV2RvZEQwaU56SXdJaUI0UFNJek5UQWlJSGs5SWkwek1EQWlJSFpwWlhkQ2IzZzlJakV5TkRFdU9DQXRNekF3SURRNU5qY3VNaUEzTWpBaVBqeDFjMlVnWkdGMFlTMWpQU0pGTVRVMElpQjRiR2x1YXpwb2NtVm1QU0lqVFVwWUxURXhMVlJGV0MxVE5DMUZNVFUwSWlCMGNtRnVjMlp2Y20wOUluTmpZV3hsS0RFNExqWXlOeXd4S1NJdlBqd3ZjM1puUGp4emRtY2dkMmxrZEdnOUlqUTVOamN1TWlJZ2FHVnBaMmgwUFNJM01qQWlJSGc5SWpZd01UY3VNaUlnZVQwaUxUTXdNQ0lnZG1sbGQwSnZlRDBpTVRJME1TNDRJQzB6TURBZ05EazJOeTR5SURjeU1DSStQSFZ6WlNCa1lYUmhMV005SWtVeE5UUWlJSGhzYVc1ck9taHlaV1k5SWlOTlNsZ3RNVEV0VkVWWUxWTTBMVVV4TlRRaUlIUnlZVzV6Wm05eWJUMGljMk5oYkdVb01UZ3VOakkzTERFcElpOCtQQzl6ZG1jK1BDOW5Qand2Wno0OEwyYytQR2NnWkdGMFlTMXRiV3d0Ym05a1pUMGlWR1ZZUVhSdmJTSWdkSEpoYm5ObWIzSnRQU0owY21GdWMyeGhkR1VvTVRrNU55NDVMQzB5TWpjM0xqTXBJSE5qWVd4bEtEQXVOekEzS1NJZ1pHRjBZUzF0YW5ndGRHVjRZMnhoYzNNOUlrOVNSQ0krUEdjZ1pHRjBZUzF0Yld3dGJtOWtaVDBpYlhOMVlpSStQR2NnWkdGMFlTMXRiV3d0Ym05a1pUMGliV2tpUGp4MWMyVWdaR0YwWVMxalBTSXhSRFF6TnlJZ2VHeHBibXM2YUhKbFpqMGlJMDFLV0MweE1TMVVSVmd0U1MweFJEUXpOeUl2UGp3dlp6NDhaeUJrWVhSaExXMXRiQzF1YjJSbFBTSlVaVmhCZEc5dElpQjBjbUZ1YzJadmNtMDlJblJ5WVc1emJHRjBaU2c0TmpFc0xURTFNQ2tnYzJOaGJHVW9NQzQzTURjcElpQmtZWFJoTFcxcWVDMTBaWGhqYkdGemN6MGlUMUpFSWo0OFp5QmtZWFJoTFcxdGJDMXViMlJsUFNKdGFTSStQSFZ6WlNCa1lYUmhMV005SWpGRU5ETkZJaUI0YkdsdWF6cG9jbVZtUFNJalRVcFlMVEV4TFZSRldDMUpMVEZFTkRORklpOCtQQzluUGp4bklHUmhkR0V0Ylcxc0xXNXZaR1U5SW0xcElpQjBjbUZ1YzJadmNtMDlJblJ5WVc1emJHRjBaU2c0T0Rrc01Da2lQangxYzJVZ1pHRjBZUzFqUFNJeFJEUXpSaUlnZUd4cGJtczZhSEpsWmowaUkwMUtXQzB4TVMxVVJWZ3RTUzB4UkRRelJpSXZQand2Wno0OEwyYytQQzluUGp4bklHUmhkR0V0Ylcxc0xXNXZaR1U5SW0xdklpQjBjbUZ1YzJadmNtMDlJblJ5WVc1emJHRjBaU2d5TURJeExqSXNNQ2tpUGp4MWMyVWdaR0YwWVMxalBTSXlPQ0lnZUd4cGJtczZhSEpsWmowaUkwMUtXQzB4TVMxVVJWZ3RUaTB5T0NJdlBqd3ZaejQ4WnlCa1lYUmhMVzF0YkMxdWIyUmxQU0p0YVNJZ2RISmhibk5tYjNKdFBTSjBjbUZ1YzJ4aGRHVW9NalF4TUM0eUxEQXBJajQ4ZFhObElHUmhkR0V0WXowaU1VUTBOVVVpSUhoc2FXNXJPbWh5WldZOUlpTk5TbGd0TVRFdFZFVllMVWt0TVVRME5VVWlMejQ4TDJjK1BHY2daR0YwWVMxdGJXd3RibTlrWlQwaWJXOGlJSFJ5WVc1elptOXliVDBpZEhKaGJuTnNZWFJsS0RJNE56QXVNaXd3S1NJK1BIVnpaU0JrWVhSaExXTTlJakk0SWlCNGJHbHVhenBvY21WbVBTSWpUVXBZTFRFeExWUkZXQzFPTFRJNElpOCtQQzluUGp4bklHUmhkR0V0Ylcxc0xXNXZaR1U5SW0xcElpQjBjbUZ1YzJadmNtMDlJblJ5WVc1emJHRjBaU2d6TWpVNUxqSXNNQ2tpUGp4MWMyVWdaR0YwWVMxalBTSXhSRFEyTnlJZ2VHeHBibXM2YUhKbFpqMGlJMDFLV0MweE1TMVVSVmd0U1MweFJEUTJOeUl2UGp3dlp6NDhaeUJrWVhSaExXMXRiQzF1YjJSbFBTSlVaVmhCZEc5dElpQmtZWFJoTFcxcWVDMTBaWGhqYkdGemN6MGlUMUpFSWlCMGNtRnVjMlp2Y20wOUluUnlZVzV6YkdGMFpTZ3pOekkwTGpJc01Da2lQanhuSUdSaGRHRXRiVzFzTFc1dlpHVTlJbTF2SWlCMGNtRnVjMlp2Y20wOUluUnlZVzV6YkdGMFpTZ3dJQzB3TGpVcElqNDhkWE5sSUdSaGRHRXRZejBpTjBNaUlIaHNhVzVyT21oeVpXWTlJaU5OU2xndE1URXRWRVZZTFU0dE4wTWlMejQ4TDJjK1BDOW5QanhuSUdSaGRHRXRiVzFzTFc1dlpHVTlJbTFwSWlCMGNtRnVjMlp2Y20wOUluUnlZVzV6YkdGMFpTZzBNREF5TGpJc01Da2lQangxYzJVZ1pHRjBZUzFqUFNJeFJEUTJOU0lnZUd4cGJtczZhSEpsWmowaUkwMUtXQzB4TVMxVVJWZ3RTUzB4UkRRMk5TSXZQand2Wno0OFp5QmtZWFJoTFcxdGJDMXViMlJsUFNKdGJ5SWdkSEpoYm5ObWIzSnRQU0owY21GdWMyeGhkR1VvTkRVM05DNHlMREFwSWo0OGRYTmxJR1JoZEdFdFl6MGlNa01pSUhoc2FXNXJPbWh5WldZOUlpTk5TbGd0TVRFdFZFVllMVTR0TWtNaUx6NDhMMmMrUEdjZ1pHRjBZUzF0Yld3dGJtOWtaVDBpYldraUlIUnlZVzV6Wm05eWJUMGlkSEpoYm5Oc1lYUmxLRFE0TlRJdU1pd3dLU0krUEhWelpTQmtZWFJoTFdNOUlqRkVOekU1SWlCNGJHbHVhenBvY21WbVBTSWpUVXBZTFRFeExWUkZXQzFKTFRGRU56RTVJaTgrUEM5blBqeG5JR1JoZEdFdGJXMXNMVzV2WkdVOUltMXZJaUIwY21GdWMyWnZjbTA5SW5SeVlXNXpiR0YwWlNnMU5EUTRMaklzTUNraVBqeDFjMlVnWkdGMFlTMWpQU0l5T1NJZ2VHeHBibXM2YUhKbFpqMGlJMDFLV0MweE1TMVVSVmd0VGkweU9TSXZQand2Wno0OFp5QmtZWFJoTFcxdGJDMXViMlJsUFNKVVpWaEJkRzl0SWlCa1lYUmhMVzFxZUMxMFpYaGpiR0Z6Y3owaVQxSkVJaUIwY21GdWMyWnZjbTA5SW5SeVlXNXpiR0YwWlNnMU9ETTNMaklzTUNraVBqeG5JR1JoZEdFdGJXMXNMVzV2WkdVOUltMXZJaUIwY21GdWMyWnZjbTA5SW5SeVlXNXpiR0YwWlNnd0lDMHdMalVwSWo0OGRYTmxJR1JoZEdFdFl6MGlOME1pSUhoc2FXNXJPbWh5WldZOUlpTk5TbGd0TVRFdFZFVllMVTR0TjBNaUx6NDhMMmMrUEM5blBqeG5JR1JoZEdFdGJXMXNMVzV2WkdVOUltMXBJaUIwY21GdWMyWnZjbTA5SW5SeVlXNXpiR0YwWlNnMk1URTFMaklzTUNraVBqeDFjMlVnWkdGMFlTMWpQU0l4UkRRMVJDSWdlR3hwYm1zNmFISmxaajBpSTAxS1dDMHhNUzFVUlZndFNTMHhSRFExUkNJdlBqd3ZaejQ4WnlCa1lYUmhMVzF0YkMxdWIyUmxQU0p0YnlJZ2RISmhibk5tYjNKdFBTSjBjbUZ1YzJ4aGRHVW9Oall4T0M0eUxEQXBJajQ4ZFhObElHUmhkR0V0WXowaU1qZ2lJSGhzYVc1ck9taHlaV1k5SWlOTlNsZ3RNVEV0VkVWWUxVNHRNamdpTHo0OEwyYytQR2NnWkdGMFlTMXRiV3d0Ym05a1pUMGliV2tpSUhSeVlXNXpabTl5YlQwaWRISmhibk5zWVhSbEtEY3dNRGN1TWl3d0tTSStQSFZ6WlNCa1lYUmhMV005SWpGRU5EWTNJaUI0YkdsdWF6cG9jbVZtUFNJalRVcFlMVEV4TFZSRldDMUpMVEZFTkRZM0lpOCtQQzluUGp4bklHUmhkR0V0Ylcxc0xXNXZaR1U5SWxSbFdFRjBiMjBpSUdSaGRHRXRiV3A0TFhSbGVHTnNZWE56UFNKUFVrUWlJSFJ5WVc1elptOXliVDBpZEhKaGJuTnNZWFJsS0RjME56SXVNaXd3S1NJK1BHY2daR0YwWVMxdGJXd3RibTlrWlQwaWJXOGlJSFJ5WVc1elptOXliVDBpZEhKaGJuTnNZWFJsS0RBZ0xUQXVOU2tpUGp4MWMyVWdaR0YwWVMxalBTSTNReUlnZUd4cGJtczZhSEpsWmowaUkwMUtXQzB4TVMxVVJWZ3RUaTAzUXlJdlBqd3ZaejQ4TDJjK1BHY2daR0YwWVMxdGJXd3RibTlrWlQwaWJXa2lJSFJ5WVc1elptOXliVDBpZEhKaGJuTnNZWFJsS0RjM05UQXVNaXd3S1NJK1BIVnpaU0JrWVhSaExXTTlJakZFTkRZMUlpQjRiR2x1YXpwb2NtVm1QU0lqVFVwWUxURXhMVlJGV0MxSkxURkVORFkxSWk4K1BDOW5QanhuSUdSaGRHRXRiVzFzTFc1dlpHVTlJbTF2SWlCMGNtRnVjMlp2Y20wOUluUnlZVzV6YkdGMFpTZzRNekl5TGpJc01Da2lQangxYzJVZ1pHRjBZUzFqUFNJeU9TSWdlR3hwYm1zNmFISmxaajBpSTAxS1dDMHhNUzFVUlZndFRpMHlPU0l2UGp3dlp6NDhaeUJrWVhSaExXMXRiQzF1YjJSbFBTSnRieUlnZEhKaGJuTm1iM0p0UFNKMGNtRnVjMnhoZEdVb09EY3hNUzR5TERBcElqNDhkWE5sSUdSaGRHRXRZejBpTWpraUlIaHNhVzVyT21oeVpXWTlJaU5OU2xndE1URXRWRVZZTFU0dE1qa2lMejQ4TDJjK1BHY2daR0YwWVMxdGJXd3RibTlrWlQwaWJXOGlJSFJ5WVc1elptOXliVDBpZEhKaGJuTnNZWFJsS0RreE1EQXVNaXd3S1NJK1BIVnpaU0JrWVhSaExXTTlJakl5TmpVaUlIaHNhVzVyT21oeVpXWTlJaU5OU2xndE1URXRWRVZZTFU0dE1qSTJOU0l2UGp3dlp6NDhaeUJrWVhSaExXMXRiQzF1YjJSbFBTSnRiaUlnZEhKaGJuTm1iM0p0UFNKMGNtRnVjMnhoZEdVb09UZzNPQzR5TERBcElqNDhkWE5sSUdSaGRHRXRZejBpTXpBaUlIaHNhVzVyT21oeVpXWTlJaU5OU2xndE1URXRWRVZZTFU0dE16QWlMejQ4TDJjK1BDOW5Qand2Wno0OFp5QmtZWFJoTFcxdGJDMXViMlJsUFNKdGJ5SWdkSEpoYm5ObWIzSnRQU0owY21GdWMyeGhkR1VvTVRJMk1USXVNeXd3S1NJK1BIVnpaU0JrWVhSaExXTTlJakpDSWlCNGJHbHVhenBvY21WbVBTSWpUVXBZTFRFeExWUkZXQzFPTFRKQ0lpOCtQQzluUGp4bklHUmhkR0V0Ylcxc0xXNXZaR1U5SW0xMWJtUmxjaUlnZEhKaGJuTm1iM0p0UFNKMGNtRnVjMnhoZEdVb01UTTJNVEl1Tml3d0tTSStQR2NnWkdGMFlTMXRiV3d0Ym05a1pUMGlWR1ZZUVhSdmJTSWdaR0YwWVMxdGFuZ3RkR1Y0WTJ4aGMzTTlJazlRSWo0OFp5QmtZWFJoTFcxdGJDMXViMlJsUFNKdGRXNWtaWElpUGp4bklHUmhkR0V0Ylcxc0xXNXZaR1U5SW0xeWIzY2lQanhuSUdSaGRHRXRiVzFzTFc1dlpHVTlJbTF2SWlCMGNtRnVjMlp2Y20wOUluUnlZVzV6YkdGMFpTZ3dJREVwSWo0OGRYTmxJR1JoZEdFdFl6MGlNakl5UWlJZ2VHeHBibXM2YUhKbFpqMGlJMDFLV0MweE1TMVVSVmd0VEU4dE1qSXlRaUl2UGp3dlp6NDhaeUJrWVhSaExXMXRiQzF1YjJSbFBTSnRhU0lnZEhKaGJuTm1iM0p0UFNKMGNtRnVjMnhoZEdVb01URXhNQzQzTERBcElqNDhkWE5sSUdSaGRHRXRZejBpTVVRME5VVWlJSGhzYVc1ck9taHlaV1k5SWlOTlNsZ3RNVEV0VkVWWUxVa3RNVVEwTlVVaUx6NDhMMmMrUEdjZ1pHRjBZUzF0Yld3dGJtOWtaVDBpYlc4aUlIUnlZVzV6Wm05eWJUMGlkSEpoYm5Oc1lYUmxLREUxTnpBdU55d3dLU0krUEhWelpTQmtZWFJoTFdNOUlqSTRJaUI0YkdsdWF6cG9jbVZtUFNJalRVcFlMVEV4TFZSRldDMU9MVEk0SWk4K1BDOW5QanhuSUdSaGRHRXRiVzFzTFc1dlpHVTlJbTFwSWlCMGNtRnVjMlp2Y20wOUluUnlZVzV6YkdGMFpTZ3hPVFU1TGpjc01Da2lQangxYzJVZ1pHRjBZUzFqUFNJeFJEUTJOeUlnZUd4cGJtczZhSEpsWmowaUkwMUtXQzB4TVMxVVJWZ3RTUzB4UkRRMk55SXZQand2Wno0OFp5QmtZWFJoTFcxdGJDMXViMlJsUFNKVVpWaEJkRzl0SWlCa1lYUmhMVzFxZUMxMFpYaGpiR0Z6Y3owaVQxSkVJaUIwY21GdWMyWnZjbTA5SW5SeVlXNXpiR0YwWlNneU5ESTBMamNzTUNraVBqeG5JR1JoZEdFdGJXMXNMVzV2WkdVOUltMXZJaUIwY21GdWMyWnZjbTA5SW5SeVlXNXpiR0YwWlNnd0lDMHdMalVwSWo0OGRYTmxJR1JoZEdFdFl6MGlOME1pSUhoc2FXNXJPbWh5WldZOUlpTk5TbGd0TVRFdFZFVllMVTR0TjBNaUx6NDhMMmMrUEM5blBqeG5JR1JoZEdFdGJXMXNMVzV2WkdVOUltMXBJaUIwY21GdWMyWnZjbTA5SW5SeVlXNXpiR0YwWlNneU56QXlMamNzTUNraVBqeDFjMlVnWkdGMFlTMWpQU0l4UkRRMk5TSWdlR3hwYm1zNmFISmxaajBpSTAxS1dDMHhNUzFVUlZndFNTMHhSRFEyTlNJdlBqd3ZaejQ4WnlCa1lYUmhMVzF0YkMxdWIyUmxQU0p0YnlJZ2RISmhibk5tYjNKdFBTSjBjbUZ1YzJ4aGRHVW9NekkzTkM0M0xEQXBJajQ4ZFhObElHUmhkR0V0WXowaU1rTWlJSGhzYVc1ck9taHlaV1k5SWlOTlNsZ3RNVEV0VkVWWUxVNHRNa01pTHo0OEwyYytQR2NnWkdGMFlTMXRiV3d0Ym05a1pUMGliV2tpSUhSeVlXNXpabTl5YlQwaWRISmhibk5zWVhSbEtETTNNVGt1TXl3d0tTSStQSFZ6WlNCa1lYUmhMV005SWpGRU56RTVJaUI0YkdsdWF6cG9jbVZtUFNJalRVcFlMVEV4TFZSRldDMUpMVEZFTnpFNUlpOCtQQzluUGp4bklHUmhkR0V0Ylcxc0xXNXZaR1U5SW0xdklpQjBjbUZ1YzJadmNtMDlJblJ5WVc1emJHRjBaU2cwTXpFMUxqTXNNQ2tpUGp4MWMyVWdaR0YwWVMxalBTSXlPU0lnZUd4cGJtczZhSEpsWmowaUkwMUtXQzB4TVMxVVJWZ3RUaTB5T1NJdlBqd3ZaejQ4WnlCa1lYUmhMVzF0YkMxdWIyUmxQU0p0YVNJZ2RISmhibk5tYjNKdFBTSjBjbUZ1YzJ4aGRHVW9ORGczTVN3d0tTSStQSFZ6WlNCa1lYUmhMV005SWpaRElpQjRiR2x1YXpwb2NtVm1QU0lqVFVwWUxURXhMVlJGV0MxT0xUWkRJaTgrUEhWelpTQmtZWFJoTFdNOUlqWkdJaUI0YkdsdWF6cG9jbVZtUFNJalRVcFlMVEV4TFZSRldDMU9MVFpHSWlCMGNtRnVjMlp2Y20wOUluUnlZVzV6YkdGMFpTZ3lOemdzTUNraUx6NDhkWE5sSUdSaGRHRXRZejBpTmpjaUlIaHNhVzVyT21oeVpXWTlJaU5OU2xndE1URXRWRVZZTFU0dE5qY2lJSFJ5WVc1elptOXliVDBpZEhKaGJuTnNZWFJsS0RjM09Dd3dLU0l2UGp3dlp6NDhaeUJrWVhSaExXMXRiQzF1YjJSbFBTSnRieUlnZEhKaGJuTm1iM0p0UFNKMGNtRnVjMnhoZEdVb05qRTBPU3d3S1NJK1BIVnpaU0JrWVhSaExXTTlJakl3TmpFaUlIaHNhVzVyT21oeVpXWTlJaU5OU2xndE1URXRWRVZZTFU0dE1qQTJNU0l2UGp3dlp6NDhaeUJrWVhSaExXMXRiQzF1YjJSbFBTSnRabkpoWXlJZ2RISmhibk5tYjNKdFBTSjBjbUZ1YzJ4aGRHVW9Oak14TlM0M0xEQXBJajQ4WnlCa1lYUmhMVzF0YkMxdWIyUmxQU0p0Y205M0lpQjBjbUZ1YzJadmNtMDlJblJ5WVc1emJHRjBaU2d5TmpJc056RXdLU0krUEdjZ1pHRjBZUzF0Yld3dGJtOWtaVDBpYldraVBqeDFjMlVnWkdGMFlTMWpQU0l4UkRRMVJDSWdlR3hwYm1zNmFISmxaajBpSTAxS1dDMHhNUzFVUlZndFNTMHhSRFExUkNJdlBqd3ZaejQ4WnlCa1lYUmhMVzF0YkMxdWIyUmxQU0p0YnlJZ2RISmhibk5tYjNKdFBTSjBjbUZ1YzJ4aGRHVW9OVEF6TERBcElqNDhkWE5sSUdSaGRHRXRZejBpTWpnaUlIaHNhVzVyT21oeVpXWTlJaU5OU2xndE1URXRWRVZZTFU0dE1qZ2lMejQ4TDJjK1BHY2daR0YwWVMxdGJXd3RibTlrWlQwaWJXa2lJSFJ5WVc1elptOXliVDBpZEhKaGJuTnNZWFJsS0RnNU1pd3dLU0krUEhWelpTQmtZWFJoTFdNOUlqRkVORFkxSWlCNGJHbHVhenBvY21WbVBTSWpUVXBZTFRFeExWUkZXQzFKTFRGRU5EWTFJaTgrUEM5blBqeG5JR1JoZEdFdGJXMXNMVzV2WkdVOUltMXZJaUIwY21GdWMyWnZjbTA5SW5SeVlXNXpiR0YwWlNneE5EWTBMREFwSWo0OGRYTmxJR1JoZEdFdFl6MGlNa01pSUhoc2FXNXJPbWh5WldZOUlpTk5TbGd0TVRFdFZFVllMVTR0TWtNaUx6NDhMMmMrUEdjZ1pHRjBZUzF0Yld3dGJtOWtaVDBpYldraUlIUnlZVzV6Wm05eWJUMGlkSEpoYm5Oc1lYUmxLREU1TURndU55d3dLU0krUEhWelpTQmtZWFJoTFdNOUlqRkVORFkzSWlCNGJHbHVhenBvY21WbVBTSWpUVXBZTFRFeE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eE1TMVVSVmd0VGkwM1F5SXZQand2Wno0OEwyYytQR2NnWkdGMFlTMXRiV3d0Ym05a1pUMGliV2tpSUhSeVlXNXpabTl5YlQwaWRISmhibk5zWVhSbEtESTJOVEV1Tnl3d0tTSStQSFZ6WlNCa1lYUmhMV005SWpGRU56QXpJaUI0YkdsdWF6cG9jbVZtUFNJalRVcFlMVEV4TFZSRldDMUpMVEZFTnpBeklpOCtQQzluUGp4bklHUmhkR0V0Ylcxc0xXNXZaR1U5SW0xdklpQjBjbUZ1YzJadmNtMDlJblJ5WVc1emJHRjBaU2d6TVRJd0xqY3NNQ2tpUGp4MWMyVWdaR0YwWVMxalBTSXlPU0lnZUd4cGJtczZhSEpsWmowaUkwMUtXQzB4TVMxVVJWZ3RUaTB5T1NJdlBqd3ZaejQ4TDJjK1BHY2daR0YwWVMxdGJXd3RibTlrWlQwaWJYSnZkeUlnZEhKaGJuTm1iM0p0UFNKMGNtRnVjMnhoZEdVb01qSXdMQzAzTVRBcElqNDhaeUJrWVhSaExXMXRiQzF1YjJSbFBTSnRhU0krUEhWelpTQmtZWFJoTFdNOUlqRkVORFZGSWlCNGJHbHVhenBvY21WbVBTSWpUVXBZTFRFeExWUkZXQzFKTFRGRU5EVkZJaTgrUEM5blBqeG5JR1JoZEdFdGJXMXNMVzV2WkdVOUltMXZJaUIwY21GdWMyWnZjbTA5SW5SeVlXNXpiR0YwWlNnME5qQXNNQ2tpUGp4MWMyVWdaR0YwWVMxalBTSXlPQ0lnZUd4cGJtczZhSEpsWmowaUkwMUtXQzB4TVMxVVJWZ3RUaTB5T0NJdlBqd3ZaejQ4WnlCa1lYUmhMVzF0YkMxdWIyUmxQU0p0YVNJZ2RISmhibk5tYjNKdFBTSjBjbUZ1YzJ4aGRHVW9PRFE1TERBcElqNDhkWE5sSUdSaGRHRXRZejBpTVVRME5qY2lJSGhzYVc1ck9taHlaV1k5SWlOTlNsZ3RNVEV0VkVWWUxVa3RNVVEwTmpjaUx6NDhMMmMrUEdjZ1pHRjBZUzF0Yld3dGJtOWtaVDBpVkdWWVFYUnZiU0lnWkdGMFlTMXRhbmd0ZEdWNFkyeGhjM005SWs5U1JDSWdkSEpoYm5ObWIzSnRQU0owY21GdWMyeGhkR1VvTVRNeE5Dd3dLU0krUEdjZ1pHRjBZUzF0Yld3dGJtOWtaVDBpYlc4aUlIUnlZVzV6Wm05eWJUMGlkSEpoYm5Oc1lYUmxLREFnTFRBdU5Ta2lQangxYzJVZ1pHRjBZUzFqUFNJM1F5SWdlR3hwYm1zNmFISmxaajBpSTAxS1dDMHhNUzFVUlZndFRpMDNReUl2UGp3dlp6NDhMMmMrUEdjZ1pHRjBZUzF0Yld3dGJtOWtaVDBpYldraUlIUnlZVzV6Wm05eWJUMGlkSEpoYm5Oc1lYUmxLREUxT1RJc01Da2lQangxYzJVZ1pHRjBZUzFqUFNJeFJEUTJOU0lnZUd4cGJtczZhSEpsWmowaUkwMUtXQzB4TVMxVVJWZ3RTUzB4UkRRMk5TSXZQand2Wno0OFp5QmtZWFJoTFcxdGJDMXViMlJsUFNKdGJ5SWdkSEpoYm5ObWIzSnRQU0owY21GdWMyeGhkR1VvTWpFMk5Dd3dLU0krUEhWelpTQmtZWFJoTFdNOUlqSkRJaUI0YkdsdWF6cG9jbVZtUFNJalRVcFlMVEV4TFZSRldDMU9MVEpESWk4K1BDOW5QanhuSUdSaGRHRXRiVzFzTFc1dlpHVTlJbTFwSWlCMGNtRnVjMlp2Y20wOUluUnlZVzV6YkdGMFpTZ3lOakE0TGpjc01Da2lQangxYzJVZ1pHRjBZUzFqUFNJeFJEY3hPU0lnZUd4cGJtczZhSEpsWmowaUkwMUtXQzB4TVMxVVJWZ3RTUzB4UkRjeE9TSXZQand2Wno0OFp5QmtZWFJoTFcxdGJDMXViMlJsUFNKdGJ5SWdkSEpoYm5ObWIzSnRQU0owY21GdWMyeGhkR1VvTXpJd05DNDNMREFwSWo0OGRYTmxJR1JoZEdFdFl6MGlNamtpSUhoc2FXNXJPbWh5WldZOUlpTk5TbGd0TVRFdFZFVllMVTR0TWpraUx6NDhMMmMrUEM5blBqeHlaV04wSUhkcFpIUm9QU0l6TnprekxqY2lJR2hsYVdkb2REMGlOakFpSUhnOUlqRXlNQ0lnZVQwaU1qSXdJaTgrUEM5blBqeG5JR1JoZEdFdGJXMXNMVzV2WkdVOUltMXBJaUIwY21GdWMyWnZjbTA5SW5SeVlXNXpiR0YwWlNneE1ETTBPUzR6TERBcElqNDhkWE5sSUdSaGRHRXRZejBpTVVRME5URWlJSGhzYVc1ck9taHlaV1k5SWlOTlNsZ3RNVEV0VkVWWUxVa3RNVVEwTlRFaUx6NDhMMmMrUEdjZ1pHRjBZUzF0Yld3dGJtOWtaVDBpYldraUlIUnlZVzV6Wm05eWJUMGlkSEpoYm5Oc1lYUmxLREV3T0RZNUxqTXNNQ2tpUGp4MWMyVWdaR0YwWVMxalBTSXhSRFEyTnlJZ2VHeHBibXM2YUhKbFpqMGlJMDFLV0MweE1TMVVSVmd0U1MweFJEUTJOeUl2UGp3dlp6NDhMMmMrUEdjZ1pHRjBZUzF0Yld3dGJtOWtaVDBpYlc4aUlIUnlZVzV6Wm05eWJUMGlkSEpoYm5Oc1lYUmxLREFzTFRFek9EVXBJajQ4ZFhObElHUmhkR0V0WXowaVJURTFNaUlnZUd4cGJtczZhSEpsWmowaUkwMUtXQzB4TVMxVVJWZ3RVelF0UlRFMU1pSXZQangxYzJVZ1pHRjBZUzFqUFNKRk1UVXpJaUI0YkdsdWF6cG9jbVZtUFNJalRVcFlMVEV4TFZSRldDMVROQzFGTVRVeklpQjBjbUZ1YzJadmNtMDlJblJ5WVc1emJHRjBaU2d4TURnNE5DNHpMREFwSWk4K1BHY2daR0YwWVMxalBTSkZNVFUySWlCMGNtRnVjMlp2Y20wOUluUnlZVzV6YkdGMFpTZzFNakUzTGpJc01Da2lQangxYzJVZ1pHRjBZUzFqUFNKRk1UVXhJaUI0YkdsdWF6cG9jbVZtUFNJalRVcFlMVEV4TFZSRldDMVROQzFGTVRVeElpOCtQSFZ6WlNCa1lYUmhMV005SWtVeE5UQWlJSGhzYVc1ck9taHlaV1k5SWlOTlNsZ3RNVEV0VkVWWUxWTTBMVVV4TlRBaUlIUnlZVzV6Wm05eWJUMGlkSEpoYm5Oc1lYUmxLRFExTUN3d0tTSXZQand2Wno0OGMzWm5JSGRwWkhSb1BTSTBPVFkzTGpJaUlHaGxhV2RvZEQwaU56SXdJaUI0UFNJek5UQWlJSGs5SWkwek1EQWlJSFpwWlhkQ2IzZzlJakV5TkRFdU9DQXRNekF3SURRNU5qY3VNaUEzTWpBaVBqeDFjMlVnWkdGMFlTMWpQU0pGTVRVMElpQjRiR2x1YXpwb2NtVm1QU0lqVFVwWUxURXhMVlJGV0MxVE5DMUZNVFUwSWlCMGNtRnVjMlp2Y20wOUluTmpZV3hsS0RFNExqWXlOeXd4S1NJdlBqd3ZjM1puUGp4emRtY2dkMmxrZEdnOUlqUTVOamN1TWlJZ2FHVnBaMmgwUFNJM01qQWlJSGc5SWpZd01UY3VNaUlnZVQwaUxUTXdNQ0lnZG1sbGQwSnZlRDBpTVRJME1TNDRJQzB6TURBZ05EazJOeTR5SURjeU1DSStQSFZ6WlNCa1lYUmhMV005SWtVeE5UUWlJSGhzYVc1ck9taHlaV1k5SWlOTlNsZ3RNVEV0VkVWWUxWTTBMVVV4TlRRaUlIUnlZVzV6Wm05eWJUMGljMk5oYkdVb01UZ3VOakkzTERFcElpOCtQQzl6ZG1jK1BDOW5Qand2Wno0OEwyYytQR2NnWkdGMFlTMXRiV3d0Ym05a1pUMGlWR1ZZUVhSdmJTSWdkSEpoYm5ObWIzSnRQU0owY21GdWMyeGhkR1VvTkRZeE9DNHlMQzB5TWpRMExqZ3BJSE5qWVd4bEtEQXVOekEzS1NJZ1pHRjBZUzF0YW5ndGRHVjRZMnhoYzNNOUlrOVNSQ0krUEdjZ1pHRjBZUzF0Yld3dGJtOWtaVDBpYldraVBqeDFjMlVnWkdGMFlTMWpQU0l4UkRRek9DSWdlR3hwYm1zNmFISmxaajBpSTAxS1dDMHhNUzFVUlZndFNTMHhSRFF6T0NJdlBqd3ZaejQ4WnlCa1lYUmhMVzF0YkMxdWIyUmxQU0p0YVNJZ2RISmhibk5tYjNKdFBTSjBjbUZ1YzJ4aGRHVW9OelkwTERBcElqNDhkWE5sSUdSaGRHRXRZejBpTVVRME0wWWlJSGhzYVc1ck9taHlaV1k5SWlOTlNsZ3RNVEV0VkVWWUxVa3RNVVEwTTBZaUx6NDhMMmMrUEdjZ1pHRjBZUzF0Yld3dGJtOWtaVDBpYldraUlIUnlZVzV6Wm05eWJUMGlkSEpoYm5Oc1lYUmxLREUwTkRVc01Da2lQangxYzJVZ1pHRjBZUzFqUFNJeFJEUXpOU0lnZUd4cGJtczZhSEpsWmowaUkwMUtXQzB4TVMxVVJWZ3RTUzB4UkRRek5TSXZQand2Wno0OFp5QmtZWFJoTFcxdGJDMXViMlJsUFNKdGFTSWdkSEpoYm5ObWIzSnRQU0owY21GdWMyeGhkR1VvTWpJd05Dd3dLU0krUEhWelpTQmtZWFJoTFdNOUlqRkVORFF5SWlCNGJHbHVhenBvY21WbVBTSWpUVXBZTFRFeExWUkZXQzFKTFRGRU5EUXlJaTgrUEM5blBqd3ZaejQ4TDJjK1BDOW5Qand2Wno0OEwzTjJaejQ9IiwKCSJSZWFsVmlld1NpemVKc29uIiA6ICJ7XCJoZWlnaHRcIjoxNDEwLjcxNDI2MzkxNjAxNTYsXCJ3aWR0aFwiOjg4MDMuNTcxMTY2OTkyMTg4fSIKfQo="/>
    </extobj>
    <extobj name="2384804F-3998-4D57-9195-F3826E402611-8">
      <extobjdata type="2384804F-3998-4D57-9195-F3826E402611" data="ewoJIkltZ1NldHRpbmdKc29uIiA6ICJ7XCJoZWlnaHRcIjo0Mi44NTcxNDI4NTcxNDI4NTQsXCJ3aWR0aFwiOjMwOC4wMzU3MTQyODU3MTQzfSIsCgkiTGF0ZXgiIDogIlxcbWF0aGNhbHtMfV97RUxCT30gPSBcXGludCBxKHopIFxcbG9nIFxcZnJhY3twKHgseil9e3Eoeil9ZHogXFxsZXEgXFxsb2cgcCh4KSIsCgkiTGF0ZXhJbWdCYXNlNjQiIDogIlBITjJaeUI0Yld4dWN6MGlhSFIwY0RvdkwzZDNkeTUzTXk1dmNtY3ZNakF3TUM5emRtY2lJSGRwWkhSb1BTSXpPUzQwTnpabGVDSWdhR1ZwWjJoMFBTSTFMalEzTldWNElpQnliMnhsUFNKcGJXY2lJR1p2WTNWellXSnNaVDBpWm1Gc2MyVWlJSFpwWlhkQ2IzZzlJakFnTFRFME5qQWdNVGMwTkRndU5DQXlOREl3SWlCNGJXeHVjenA0YkdsdWF6MGlhSFIwY0RvdkwzZDNkeTUzTXk1dmNtY3ZNVGs1T1M5NGJHbHVheUlnWVhKcFlTMW9hV1JrWlc0OUluUnlkV1VpSUhOMGVXeGxQU0oyWlhKMGFXTmhiQzFoYkdsbmJqb2dMVEl1TVRjeVpYZzdJRzFoZUMxM2FXUjBhRG9nT1RnbE95SStQR1JsWm5NK1BIQmhkR2dnYVdROUlrMUtXQzB5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B5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Wk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NaT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B5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0VkVWWUxVeFBMVEl5TWtJaUlHUTlJazB4TVRRZ0xUYzVPRkV4TXpJZ0xUZ3lOQ0F4TmpVZ0xUZ3lORWd4TmpkUk1UazFJQzA0TWpRZ01qSXpJQzAzTmpSVU1qYzFJQzAyTURCVU16SXdJQzB6T1RGVU16WXlJQzB4TmpSUk16WTFJQzB4TkRNZ016WTNJQzB4TXpOUk5ETTVJREk1TWlBMU1qTWdOalUxVkRZME5TQXhNVEkzVVRZMU1TQXhNVFExSURZMU5TQXhNVFUzVkRZM01pQXhNakF4VkRZNU9TQXhNalUzVkRjek15QXhNekEyVkRjM055QXhNelEyVkRneU9DQXhNell3VVRnNE5DQXhNell3SURreE1pQXhNekkxVkRrME5DQXhNalExVVRrME5DQXhNakl3SURrek1pQXhNakExVkRrd09TQXhNVGcyVkRnNE55QXhNVGd6VVRnMk5pQXhNVGd6SURnME9TQXhNVGs0VkRnek1pQXhNak01VVRnek1pQXhNamczSURnNE5TQXhNamsyVERnNE1pQXhNekF3VVRnM09TQXhNekF6SURnM05DQXhNekEzVkRnMk5pQXhNekV6VVRnMU1TQXhNekl6SURnek15QXhNekl6VVRneE9TQXhNekl6SURnd055QXhNekV4VkRjM05TQXhNalUxVkRjek5pQXhNVE01VkRZNE9TQTVNelpVTmpNeklEWXlPRkUxTnpRZ01qa3pJRFV4TUNBdE5WUTBNVEFnTFRRek4xUXpOVFVnTFRZeU9WRXlOemdnTFRnMk1pQXhOalVnTFRnMk1sRXhNalVnTFRnMk1pQTVNaUF0T0RNeFZEVTFJQzAzTkRaUk5UVWdMVGN4TVNBM05DQXROams0VkRFeE1pQXROamcxVVRFek15QXROamcxSURFMU1DQXROekF3VkRFMk55QXROelF4VVRFMk55QXROemc1SURFeE5DQXROems0V2lJdlBqeHdZWFJvSUdsa1BTSk5TbGd0TWk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p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Na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l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pMVVSVmd0VGkweU1EWXhJaUJrUFNJaUx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JdFZFVllMVTR0TWpJMk5DSWdaRDBpVFRZM05DQTJNelpSTmpneUlEWXpOaUEyT0RnZ05qTXdWRFk1TkNBMk1UVlVOamczSURZd01WRTJPRFlnTmpBd0lEUXhOeUEwTnpKTU1UVXhJRE0wTmt3ek9Ua2dNakk0VVRZNE55QTVNaUEyT1RFZ09EZFJOamswSURneElEWTVOQ0EzTmxFMk9UUWdOVGdnTmpjMklEVTJTRFkzTUV3ek9ESWdNVGt5VVRreUlETXlPU0E1TUNBek16RlJPRE1nTXpNMklEZ3pJRE0wT0ZFNE5DQXpOVGtnT1RZZ016WTFVVEV3TkNBek5qa2dNemd5SURVd01GUTJOalVnTmpNMFVUWTJPU0EyTXpZZ05qYzBJRFl6TmxwTk9EUWdMVEV4T0ZFNE5DQXRNVEE0SURrNUlDMDVPRWcyTnpoUk5qazBJQzB4TURRZ05qazBJQzB4TVRoUk5qazBJQzB4TXpBZ05qYzVJQzB4TXpoSU9UaFJPRFFnTFRFek1TQTROQ0F0TVRFNF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sUmxXRUYwYjIwaUlHUmhkR0V0YldwNExYUmxlR05zWVhOelBTSlBVa1FpUGp4bklHUmhkR0V0Ylcxc0xXNXZaR1U5SW0xcElqNDhkWE5sSUdSaGRHRXRZejBpTkVNaUlIaHNhVzVyT21oeVpXWTlJaU5OU2xndE1pMVVSVmd0UXkwMFF5SXZQand2Wno0OEwyYytQR2NnWkdGMFlTMXRiV3d0Ym05a1pUMGlWR1ZZUVhSdmJTSWdkSEpoYm5ObWIzSnRQU0owY21GdWMyeGhkR1VvTnpJekxDMHhOVEFwSUhOallXeGxLREF1TnpBM0tTSWdaR0YwWVMxdGFuZ3RkR1Y0WTJ4aGMzTTlJazlTUkNJK1BHY2daR0YwWVMxdGJXd3RibTlrWlQwaWJXa2lQangxYzJVZ1pHRjBZUzFqUFNJeFJEUXpPQ0lnZUd4cGJtczZhSEpsWmowaUkwMUtXQzB5TFZSRldDMUpMVEZFTkRNNElpOCtQQzluUGp4bklHUmhkR0V0Ylcxc0xXNXZaR1U5SW0xcElpQjBjbUZ1YzJadmNtMDlJblJ5WVc1emJHRjBaU2czTmpRc01Da2lQangxYzJVZ1pHRjBZUzFqUFNJeFJEUXpSaUlnZUd4cGJtczZhSEpsWmowaUkwMUtXQzB5TFZSRldDMUpMVEZFTkROR0lpOCtQQzluUGp4bklHUmhkR0V0Ylcxc0xXNXZaR1U5SW0xcElpQjBjbUZ1YzJadmNtMDlJblJ5WVc1emJHRjBaU2d4TkRRMUxEQXBJajQ4ZFhObElHUmhkR0V0WXowaU1VUTBNelVpSUhoc2FXNXJPbWh5WldZOUlpTk5TbGd0TWkxVVJWZ3RTUzB4UkRRek5TSXZQand2Wno0OFp5QmtZWFJoTFcxdGJDMXViMlJsUFNKdGFTSWdkSEpoYm5ObWIzSnRQU0owY21GdWMyeGhkR1VvTWpJd05Dd3dLU0krUEhWelpTQmtZWFJoTFdNOUlqRkVORFF5SWlCNGJHbHVhenBvY21WbVBTSWpUVXBZTFRJdFZFVllMVWt0TVVRME5ESWlMejQ4TDJjK1BDOW5Qand2Wno0OFp5QmtZWFJoTFcxdGJDMXViMlJsUFNKdGJ5SWdkSEpoYm5ObWIzSnRQU0owY21GdWMyeGhkR1VvTXpFME9DNDRMREFwSWo0OGRYTmxJR1JoZEdFdFl6MGlNMFFpSUhoc2FXNXJPbWh5WldZOUlpTk5TbGd0TWkxVVJWZ3RUaTB6UkNJdlBqd3ZaejQ4WnlCa1lYUmhMVzF0YkMxdWIyUmxQU0p0YnlJZ2RISmhibk5tYjNKdFBTSjBjbUZ1YzJ4aGRHVW9OREl3TkM0MUxEQXBJSFJ5WVc1emJHRjBaU2d3SURFcElqNDhkWE5sSUdSaGRHRXRZejBpTWpJeVFpSWdlR3hwYm1zNmFISmxaajBpSTAxS1dDMHlMVlJGV0MxTVR5MHlNakpDSWk4K1BDOW5QanhuSUdSaGRHRXRiVzFzTFc1dlpHVTlJbTFwSWlCMGNtRnVjMlp2Y20wOUluUnlZVzV6YkdGMFpTZzFNekUxTGpJc01Da2lQangxYzJVZ1pHRjBZUzFqUFNJeFJEUTFSU0lnZUd4cGJtczZhSEpsWmowaUkwMUtXQzB5TFZSRldDMUpMVEZFTkRWRklpOCtQQzluUGp4bklHUmhkR0V0Ylcxc0xXNXZaR1U5SW0xdklpQjBjbUZ1YzJadmNtMDlJblJ5WVc1emJHRjBaU2cxTnpjMUxqSXNNQ2tpUGp4MWMyVWdaR0YwWVMxalBTSXlPQ0lnZUd4cGJtczZhSEpsWmowaUkwMUtXQzB5TFZSRldDMU9MVEk0SWk4K1BDOW5QanhuSUdSaGRHRXRiVzFzTFc1dlpHVTlJbTFwSWlCMGNtRnVjMlp2Y20wOUluUnlZVzV6YkdGMFpTZzJNVFkwTGpJc01Da2lQangxYzJVZ1pHRjBZUzFqUFNJeFJEUTJOeUlnZUd4cGJtczZhSEpsWmowaUkwMUtXQzB5TFZSRldDMUpMVEZFTkRZM0lpOCtQQzluUGp4bklHUmhkR0V0Ylcxc0xXNXZaR1U5SW0xdklpQjBjbUZ1YzJadmNtMDlJblJ5WVc1emJHRjBaU2cyTmpJNUxqSXNNQ2tpUGp4MWMyVWdaR0YwWVMxalBTSXlPU0lnZUd4cGJtczZhSEpsWmowaUkwMUtXQzB5TFZSRldDMU9MVEk1SWk4K1BDOW5QanhuSUdSaGRHRXRiVzFzTFc1dlpHVTlJbTFwSWlCMGNtRnVjMlp2Y20wOUluUnlZVzV6YkdGMFpTZzNNVGcwTGprc01Da2lQangxYzJVZ1pHRjBZUzFqUFNJMlF5SWdlR3hwYm1zNmFISmxaajBpSTAxS1dDMHlMVlJGV0MxT0xUWkRJaTgrUEhWelpTQmtZWFJoTFdNOUlqWkdJaUI0YkdsdWF6cG9jbVZtUFNJalRVcFlMVEl0VkVWWUxVNHROa1lpSUhSeVlXNXpabTl5YlQwaWRISmhibk5zWVhSbEtESTNPQ3d3S1NJdlBqeDFjMlVnWkdGMFlTMWpQU0kyTnlJZ2VHeHBibXM2YUhKbFpqMGlJMDFLV0MweUxWUkZXQzFPTFRZM0lpQjBjbUZ1YzJadmNtMDlJblJ5WVc1emJHRjBaU2czTnpnc01Da2lMejQ4TDJjK1BHY2daR0YwWVMxdGJXd3RibTlrWlQwaWJXOGlJSFJ5WVc1elptOXliVDBpZEhKaGJuTnNZWFJsS0RnME5qSXVPU3d3S1NJK1BIVnpaU0JrWVhSaExXTTlJakl3TmpFaUlIaHNhVzVyT21oeVpXWTlJaU5OU2xndE1pMVVSVmd0VGkweU1EWXhJaTgrUEM5blBqeG5JR1JoZEdFdGJXMXNMVzV2WkdVOUltMW1jbUZqSWlCMGNtRnVjMlp2Y20wOUluUnlZVzV6YkdGMFpTZzROakk1TGpVc01Da2lQanhuSUdSaGRHRXRiVzFzTFc1dlpHVTlJbTF5YjNjaUlIUnlZVzV6Wm05eWJUMGlkSEpoYm5Oc1lYUmxLREl5TUN3M01UQXBJajQ4WnlCa1lYUmhMVzF0YkMxdWIyUmxQU0p0YVNJK1BIVnpaU0JrWVhSaExXTTlJakZFTkRWRUlpQjRiR2x1YXpwb2NtVm1QU0lqVFVwWUxUSX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El0VkVWWUxVa3RNVVEwTmpVaUx6NDhMMmMrUEdjZ1pHRjBZUzF0Yld3dGJtOWtaVDBpYlc4aUlIUnlZVzV6Wm05eWJUMGlkSEpoYm5Oc1lYUmxLREUwTmpRc01Da2lQangxYzJVZ1pHRjBZUzFqUFNJeVF5SWdlR3hwYm1zNmFISmxaajBpSTAxS1dDMHlMVlJGV0MxT0xUSkRJaTgrUEM5blBqeG5JR1JoZEdFdGJXMXNMVzV2WkdVOUltMXBJaUIwY21GdWMyWnZjbTA5SW5SeVlXNXpiR0YwWlNneE9UQTRMamNzTUNraVBqeDFjMlVnWkdGMFlTMWpQU0l4UkRRMk55SWdlR3hwYm1zNmFISmxaajBpSTAxS1dDMHlMVlJGV0MxSkxURkVORFkzSWk4K1BDOW5QanhuSUdSaGRHRXRiVzFzTFc1dlpHVTlJbTF2SWlCMGNtRnVjMlp2Y20wOUluUnlZVzV6YkdGMFpTZ3lNemN6TGpjc01Da2lQangxYzJVZ1pHRjBZUzFqUFNJeU9TSWdlR3hwYm1zNmFISmxaajBpSTAxS1dDMHlMVlJGV0MxT0xUSTVJaTgrUEM5blBqd3ZaejQ4WnlCa1lYUmhMVzF0YkMxdWIyUmxQU0p0Y205M0lpQjBjbUZ1YzJadmNtMDlJblJ5WVc1emJHRjBaU2czTkRrdU9Dd3ROekV3S1NJK1BHY2daR0YwWVMxdGJXd3RibTlrWlQwaWJXa2lQangxYzJVZ1pHRjBZUzFqUFNJeFJEUTFSU0lnZUd4cGJtczZhSEpsWmowaUkwMUtXQzB5TFZSRldDMUpMVEZFTkRWRklpOCtQQzluUGp4bklHUmhkR0V0Ylcxc0xXNXZaR1U5SW0xdklpQjBjbUZ1YzJadmNtMDlJblJ5WVc1emJHRjBaU2cwTmpBc01Da2lQangxYzJVZ1pHRjBZUzFqUFNJeU9DSWdlR3hwYm1zNmFISmxaajBpSTAxS1dDMHlMVlJGV0MxT0xUSTRJaTgrUEM5blBqeG5JR1JoZEdFdGJXMXNMVzV2WkdVOUltMXBJaUIwY21GdWMyWnZjbTA5SW5SeVlXNXpiR0YwWlNnNE5Ea3NNQ2tpUGp4MWMyVWdaR0YwWVMxalBTSXhSRFEyTnlJZ2VHeHBibXM2YUhKbFpqMGlJMDFLV0MweUxWUkZXQzFKTFRGRU5EWTNJaTgrUEM5blBqeG5JR1JoZEdFdGJXMXNMVzV2WkdVOUltMXZJaUIwY21GdWMyWnZjbTA5SW5SeVlXNXpiR0YwWlNneE16RTBMREFwSWo0OGRYTmxJR1JoZEdFdFl6MGlNamtpSUhoc2FXNXJPbWh5WldZOUlpTk5TbGd0TWkxVVJWZ3RUaTB5T1NJdlBqd3ZaejQ4TDJjK1BISmxZM1FnZDJsa2RHZzlJakk1TmpJdU55SWdhR1ZwWjJoMFBTSTJNQ0lnZUQwaU1USXdJaUI1UFNJeU1qQWlMejQ4TDJjK1BHY2daR0YwWVMxdGJXd3RibTlrWlQwaWJXa2lJSFJ5WVc1elptOXliVDBpZEhKaGJuTnNZWFJsS0RFeE9ETXlMaklzTUNraVBqeDFjMlVnWkdGMFlTMWpQU0l4UkRRMU1TSWdlR3hwYm1zNmFISmxaajBpSTAxS1dDMHlMVlJGV0MxSkxURkVORFV4SWk4K1BDOW5QanhuSUdSaGRHRXRiVzFzTFc1dlpHVTlJbTFwSWlCMGNtRnVjMlp2Y20wOUluUnlZVzV6YkdGMFpTZ3hNak0xTWk0eUxEQXBJajQ4ZFhObElHUmhkR0V0WXowaU1VUTBOamNpSUhoc2FXNXJPbWh5WldZOUlpTk5TbGd0TWkxVVJWZ3RTUzB4UkRRMk55SXZQand2Wno0OFp5QmtZWFJoTFcxdGJDMXViMlJsUFNKdGJ5SWdkSEpoYm5ObWIzSnRQU0owY21GdWMyeGhkR1VvTVRNd09UVXNNQ2tpUGp4MWMyVWdaR0YwWVMxalBTSXlNalkwSWlCNGJHbHVhenBvY21WbVBTSWpUVXBZTFRJdFZFVllMVTR0TWpJMk5DSXZQand2Wno0OFp5QmtZWFJoTFcxdGJDMXViMlJsUFNKdGFTSWdkSEpoYm5ObWIzSnRQU0owY21GdWMyeGhkR1VvTVRReE5UQXVPQ3d3S1NJK1BIVnpaU0JrWVhSaExXTTlJalpESWlCNGJHbHVhenBvY21WbVBTSWpUVXBZTFRJdFZFVllMVTR0TmtNaUx6NDhkWE5sSUdSaGRHRXRZejBpTmtZaUlIaHNhVzVyT21oeVpXWTlJaU5OU2xndE1pMVVSVmd0VGkwMlJpSWdkSEpoYm5ObWIzSnRQU0owY21GdWMyeGhkR1VvTWpjNExEQXBJaTgrUEhWelpTQmtZWFJoTFdNOUlqWTNJaUI0YkdsdWF6cG9jbVZtUFNJalRVcFlMVEl0VkVWWUxVNHROamNpSUhSeVlXNXpabTl5YlQwaWRISmhibk5zWVhSbEtEYzNPQ3d3S1NJdlBqd3ZaejQ4WnlCa1lYUmhMVzF0YkMxdWIyUmxQU0p0YnlJZ2RISmhibk5tYjNKdFBTSjBjbUZ1YzJ4aGRHVW9NVFUwTWpndU9Dd3dLU0krUEhWelpTQmtZWFJoTFdNOUlqSXdOakVpSUhoc2FXNXJPbWh5WldZOUlpTk5TbGd0TWkxVVJWZ3RUaTB5TURZeElpOCtQQzluUGp4bklHUmhkR0V0Ylcxc0xXNXZaR1U5SW0xcElpQjBjbUZ1YzJadmNtMDlJblJ5WVc1emJHRjBaU2d4TlRVNU5TNDBMREFwSWo0OGRYTmxJR1JoZEdFdFl6MGlNVVEwTlVRaUlIaHNhVzVyT21oeVpXWTlJaU5OU2xndE1pMVVSVmd0U1MweFJEUTFSQ0l2UGp3dlp6NDhaeUJrWVhSaExXMXRiQzF1YjJSbFBTSnRieUlnZEhKaGJuTm1iM0p0UFNKMGNtRnVjMnhoZEdVb01UWXdPVGd1TkN3d0tTSStQSFZ6WlNCa1lYUmhMV005SWpJNElpQjRiR2x1YXpwb2NtVm1QU0lqVFVwWUxUSXRWRVZZTFU0dE1qZ2lMejQ4TDJjK1BHY2daR0YwWVMxdGJXd3RibTlrWlQwaWJXa2lJSFJ5WVc1elptOXliVDBpZEhKaGJuTnNZWFJsS0RFMk5EZzNMalFzTUNraVBqeDFjMlVnWkdGMFlTMWpQU0l4UkRRMk5TSWdlR3hwYm1zNmFISmxaajBpSTAxS1dDMHlMVlJGV0MxSkxURkVORFkxSWk4K1BDOW5QanhuSUdSaGRHRXRiVzFzTFc1dlpHVTlJbTF2SWlCMGNtRnVjMlp2Y20wOUluUnlZVzV6YkdGMFpTZ3hOekExT1M0MExEQXBJajQ4ZFhObElHUmhkR0V0WXowaU1qa2lJSGhzYVc1ck9taHlaV1k5SWlOTlNsZ3RNaTFVUlZndFRpMHlPU0l2UGp3dlp6NDhMMmMrUEM5blBqd3ZjM1puUGc9PSIsCgkiUmVhbFZpZXdTaXplSnNvbiIgOiAie1wiaGVpZ2h0XCI6ODU3LjE0Mjg2ODA0MTk5MjIsXCJ3aWR0aFwiOjYxNjAuNzE0MTExMzI4MTI1fSIKfQo="/>
    </extobj>
    <extobj name="2384804F-3998-4D57-9195-F3826E402611-9">
      <extobjdata type="2384804F-3998-4D57-9195-F3826E402611" data="ewoJIkltZ1NldHRpbmdKc29uIiA6ICJ7XCJoZWlnaHRcIjo0Mi44NTcxNDI4NTcxNDI4NTQsXCJ3aWR0aFwiOjQzNy40OTk5OTk5OTk5OTk5NH0iLAoJIkxhdGV4IiA6ICJcXG1hdGhjYWx7TH1fe0VMQk99KFxccGhpLCBcXHRoZXRhKSA9IFxcaW50IHEoenx4LFxccGhpKSBcXGxvZyBcXGZyYWN7cCh4fHosIFxcdGhldGEpcCh6fFxcdGhldGEpfXtxKHp8eCwgXFxwaGkpfWR6IFxccmlnaHRhcnJvdyBtYXhfe1xcdGhldGEsIFxccGhpfSIsCgkiTGF0ZXhJbWdCYXNlNjQiIDogIlBITjJaeUI0Yld4dWN6MGlhSFIwY0RvdkwzZDNkeTUzTXk1dmNtY3ZNakF3TUM5emRtY2lJSGRwWkhSb1BTSTFOaTR4TVRWbGVDSWdhR1ZwWjJoMFBTSTFMalEzTldWNElpQnliMnhsUFNKcGJXY2lJR1p2WTNWellXSnNaVDBpWm1Gc2MyVWlJSFpwWlhkQ2IzZzlJakFnTFRFME5qQWdNalE0TURJdU55QXlOREl3SWlCNGJXeHVjenA0YkdsdWF6MGlhSFIwY0RvdkwzZDNkeTUzTXk1dmNtY3ZNVGs1T1M5NGJHbHVheUlnWVhKcFlTMW9hV1JrWlc0OUluUnlkV1VpSUhOMGVXeGxQU0oyWlhKMGFXTmhiQzFoYkdsbmJqb2dMVEl1TVRjeVpYZzdJRzFoZUMxM2FXUjBhRG9nT1RnbE95SStQR1JsWm5NK1BIQmhkR2dnYVdROUlrMUtXQzB4TkMxVVJWZ3RReTAwUXlJZ1pEMGlUVFl5SUMweU1sUTBOeUF0TWpKVU16SWdMVEV4VVRNeUlDMHhJRFUySURJMFZEZ3pJRFUxVVRFeE15QTVOaUF4TXpnZ01UY3lWREU0TUNBek1qQlVNak0wSURRM00xUXpNak1nTmpBNVVUTTJOQ0EyTkRrZ05ERTVJRFkzTjFRMU16RWdOekExVVRVMU9TQTNNRFVnTlRjNElEWTVObFEyTURRZ05qY3hWRFl4TlNBMk5EVlVOakU0SURZeU0xWTJNVEZSTmpFNElEVTRNaUEyTVRVZ05UY3hWRFU1T0NBMU5EaFJOVGd4SURVek1TQTFOVGdnTlRJd1ZEVXhPQ0ExTURsUk5UQXpJRFV3T1NBMU1ETWdOVEl3VVRVd015QTFNak1nTlRBMUlEVXpObFExTURjZ05UWXdVVFV3TnlBMU9UQWdORGswSURZeE1GUTBOVElnTmpNd1VUUXlNeUEyTXpBZ05ERXdJRFl4TjFFek5qY2dOVGM0SURNek15QTBPVEpVTWpjeElETXdNVlF5TXpNZ01UY3dVVEl4TVNBeE1qTWdNakEwSURFeE1rd3hPVGdnTVRBelRESXlOQ0F4TURKUk1qZ3hJREV3TWlBek5qa2dOemxVTlRBNUlEVXlTRFV5TTFFMU16VWdOalFnTlRRMElEZzNWRFUzT1NBeE1qaFJOakUySURFMU1pQTJOREVnTVRVeVVUWTFOaUF4TlRJZ05qVTJJREUwTWxFMk5UWWdNVEF4SURVNE9DQTBNRlEwTXpNZ0xUSXlVVE00TVNBdE1qSWdNamc1SURGVU1UVTJJREk0VERFME1TQXlPVXd4TXpFZ01qQlJNVEV4SURBZ09EY2dMVEV4V2lJdlBqeHdZWFJvSUdsa1BTSk5TbGd0TVRRdFZFVllMVWt0TVVRME16Z2lJR1E5SWswME9USWdNakV6VVRRM01pQXlNVE1nTkRjeUlESXlObEUwTnpJZ01qTXdJRFEzTnlBeU5UQlVORGd5SURJNE5WRTBPRElnTXpFMklEUTJNU0F6TWpOVU16WTBJRE16TUVnek1USlJNekV4SURNeU9DQXlOemNnTVRreVZESTBNeUExTWxFeU5ETWdORGdnTWpVMElEUTRWRE16TkNBME5sRTBNamdnTkRZZ05EVTRJRFE0VkRVeE9DQTJNVkUxTmpjZ056Y2dOVGs1SURFeE4xUTJOekFnTWpRNFVUWTRNQ0F5TnpBZ05qZ3pJREkzTWxFMk9UQWdNamMwSURZNU9DQXlOelJSTnpFNElESTNOQ0EzTVRnZ01qWXhVVFl4TXlBM0lEWXdPQ0F5VVRZd05TQXdJRE15TWlBd1NERXpNMUV6TVNBd0lETXhJREV4VVRNeElERXpJRE0wSURJMVVUTTRJRFF4SURReUlEUXpWRFkxSURRMlVUa3lJRFEySURFeU5TQTBPVkV4TXprZ05USWdNVFEwSURZeFVURTBOaUEyTmlBeU1UVWdNelF5VkRJNE5TQTJNakpSTWpnMUlEWXlPU0F5T0RFZ05qSTVVVEkzTXlBMk16SWdNakk0SURZek5FZ3hPVGRSTVRreElEWTBNQ0F4T1RFZ05qUXlWREU1TXlBMk5UbFJNVGszSURZM05pQXlNRE1nTmpnd1NEYzFOMUUzTmpRZ05qYzJJRGMyTkNBMk5qbFJOelkwSURZMk5DQTNOVEVnTlRVM1ZEY3pOeUEwTkRkUk56TTFJRFEwTUNBM01UY2dORFF3U0Rjd05WRTJPVGdnTkRRMUlEWTVPQ0EwTlROTU56QXhJRFEzTmxFM01EUWdOVEF3SURjd05DQTFNamhSTnpBMElEVTFPQ0EyT1RjZ05UYzRWRFkzT0NBMk1EbFVOalF6SURZeU5WUTFPVFlnTmpNeVZEVXpNaUEyTXpSSU5EZzFVVE01TnlBMk16TWdNemt5SURZek1WRXpPRGdnTmpJNUlETTROaUEyTWpKUk16ZzFJRFl4T1NBek5UVWdORGs1VkRNeU5DQXpOemRSTXpRM0lETTNOaUF6TnpJZ016YzJTRE01T0ZFME5qUWdNemMySURRNE9TQXpPVEZVTlRNMElEUTNNbEUxTXpnZ05EZzRJRFUwTUNBME9UQlVOVFUzSURRNU0xRTFOaklnTkRreklEVTJOU0EwT1ROVU5UY3dJRFE1TWxRMU56SWdORGt4VkRVM05DQTBPRGRVTlRjM0lEUTRNMHcxTkRRZ016VXhVVFV4TVNBeU1UZ2dOVEE0SURJeE5sRTFNRFVnTWpFeklEUTVNaUF5TVROYUlpOCtQSEJoZEdnZ2FXUTlJazFLV0MweE5D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VRRdFZFVllMVWt0TVVRME16VWlJR1E5SWsweU16RWdOak0zVVRJd05DQTJNemNnTVRrNUlEWXpPRlF4T1RRZ05qUTVVVEU1TkNBMk56WWdNakExSURZNE1sRXlNRFlnTmpneklETXpOU0EyT0ROUk5UazBJRFk0TXlBMk1EZ2dOamd4VVRZM01TQTJOekVnTnpFeklEWXpObFEzTlRZZ05UUTBVVGMxTmlBME9EQWdOams0SURReU9WUTFOalVnTXpZd1REVTFOU0F6TlRkUk5qRTVJRE0wT0NBMk5qQWdNekV4VkRjd01pQXlNVGxSTnpBeUlERTBOaUEyTXpBZ056aFVORFV6SURGUk5EUTJJREFnTWpReUlEQlJORElnTUNBek9TQXlVVE0xSURVZ016VWdNVEJSTXpVZ01UY2dNemNnTWpSUk5ESWdORE1nTkRjZ05EVlJOVEVnTkRZZ05qSWdORFpJTmpoUk9UVWdORFlnTVRJNElEUTVVVEUwTWlBMU1pQXhORGNnTmpGUk1UVXdJRFkxSURJeE9TQXpNemxVTWpnNElEWXlPRkV5T0RnZ05qTTFJREl6TVNBMk16ZGFUVFkwT1NBMU5EUlJOalE1SURVM05DQTJNelFnTmpBd1ZEVTROU0EyTXpSUk5UYzRJRFl6TmlBME9UTWdOak0zVVRRM015QTJNemNnTkRVeElEWXpOMVEwTVRZZ05qTTJTRFF3TTFFek9EZ2dOak0xSURNNE5DQTJNalpSTXpneUlEWXlNaUF6TlRJZ05UQTJVVE0xTWlBMU1ETWdNelV4SURVd01Fd3pNakFnTXpjMFNEUXdNVkUwT0RJZ016YzBJRFE1TkNBek56WlJOVFUwSURNNE5pQTJNREVnTkRNMFZEWTBPU0ExTkRSYVRUVTVOU0F5TWpsUk5UazFJREkzTXlBMU56SWdNekF5VkRVeE1pQXpNelpSTlRBMklETXpOeUEwTWprZ016TTNVVE14TVNBek16Y2dNekV3SURNek5sRXpNVEFnTXpNMElESTVNeUF5TmpOVU1qVTRJREV5TWt3eU5EQWdOVEpSTWpRd0lEUTRJREkxTWlBME9GUXpNek1nTkRaUk5ESXlJRFEySURReU9TQTBOMUUwT1RFZ05UUWdOVFF6SURFd05WUTFPVFVnTWpJNVdpSXZQanh3WVhSb0lHbGtQU0pOU2xndE1UUXRWRVZZTFVrdE1VUTBORElpSUdROUlrMDNOREFnTkRNMVVUYzBNQ0F6TWpBZ05qYzJJREl4TTFRMU1URWdOREpVTXpBMElDMHlNbEV5TURjZ0xUSXlJREV6T0NBek5WUTFNU0F5TURGUk5UQWdNakE1SURVd0lESTBORkUxTUNBek5EWWdPVGdnTkRNNFZESXlOeUEyTURGUk16VXhJRGN3TkNBME56WWdOekEwVVRVeE5DQTNNRFFnTlRJMElEY3dNMUUyTWpFZ05qZzVJRFk0TUNBMk1UZFVOelF3SURRek5WcE5Oak0zSURRM05sRTJNemNnTlRZMUlEVTVNU0EyTVRWVU5EYzJJRFkyTlZFek9UWWdOalkxSURNeU1pQTJNRFZSTWpReUlEVTBNaUF5TURBZ05ESTRWREUxTnlBeU1UWlJNVFUzSURFeU5pQXlNREFnTnpOVU16RTBJREU1VVRRd05DQXhPU0EwT0RVZ09UaFVOakE0SURNeE0xRTJNemNnTkRBNElEWXpOeUEwTnpaYUlpOCtQSEJoZEdnZ2FXUTlJazFLV0Mw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R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FME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F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OQz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4Tk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hOQzFVUlZndFRpMDNReUlnWkQwaVRURXpPU0F0TWpRNVNERXpOMUV4TWpVZ0xUSTBPU0F4TVRrZ0xUSXpOVll5TlRGTU1USXdJRGN6TjFFeE16QWdOelV3SURFek9TQTNOVEJSTVRVeUlEYzFNQ0F4TlRrZ056TTFWaTB5TXpWUk1UVXhJQzB5TkRrZ01UUXhJQzB5TkRsSU1UTTVXaUl2UGp4d1lYUm9JR2xrUFNKTlNsZ3RN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VRR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hOQ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Uw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MVlJGV0MxT0xUSXdOakVpSUdROUlpSXZQanh3WVhSb0lHbGtQU0pOU2xndE1UU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RTB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QzFVUlZndFRpMHlNVGt5SWlCa1BTSk5OVFlnTWpNM1ZEVTJJREkxTUZRM01DQXlOekJJT0RNMVVUY3hPU0F6TlRjZ05qa3lJRFE1TTFFMk9USWdORGswSURZNU1pQTBPVFpVTmpreElEUTVPVkUyT1RFZ05URXhJRGN3T0NBMU1URklOekV4VVRjeU1DQTFNVEVnTnpJeklEVXhNRlEzTWprZ05UQTJWRGN6TWlBME9UZFVOek0xSURRNE1WUTNORE1nTkRVMlVUYzJOU0F6T0RrZ09ERTJJRE16TmxRNU16VWdNall4VVRrME5DQXlOVGdnT1RRMElESTFNRkU1TkRRZ01qUTBJRGt6T1NBeU5ERlVPVEUxSURJek1WUTROemNnTWpFeVVUZ3pOaUF4T0RZZ09EQTJJREUxTWxRM05qRWdPRFZVTnpRd0lETTFWRGN6TWlBMFVUY3pNQ0F0TmlBM01qY2dMVGhVTnpFeElDMHhNVkUyT1RFZ0xURXhJRFk1TVNBd1VUWTVNU0EzSURZNU5pQXlOVkUzTWpnZ01UVXhJRGd6TlNBeU16QklOekJSTlRZZ01qTTNJRFUySURJMU1Gb2lMejQ4Y0dGMGFDQnBaRDBpVFVwWUxURTB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R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WR1ZZUVhSdmJTSWdaR0YwWVMxdGFuZ3RkR1Y0WTJ4aGMzTTlJazlTUkNJK1BHY2daR0YwWVMxdGJXd3RibTlrWlQwaWJXa2lQangxYzJVZ1pHRjBZUzFqUFNJMFF5SWdlR3hwYm1zNmFISmxaajBpSTAxS1dDMHhOQ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eE5DMVVSVmd0U1MweFJEUXpPQ0l2UGp3dlp6NDhaeUJrWVhSaExXMXRiQzF1YjJSbFBTSnRhU0lnZEhKaGJuTm1iM0p0UFNKMGNtRnVjMnhoZEdVb056WTBMREFwSWo0OGRYTmxJR1JoZEdFdFl6MGlNVVEwTTBZaUlIaHNhVzVyT21oeVpXWTlJaU5OU2xndE1UUXRWRVZZTFVrdE1VUTBNMFlpTHo0OEwyYytQR2NnWkdGMFlTMXRiV3d0Ym05a1pUMGliV2tpSUhSeVlXNXpabTl5YlQwaWRISmhibk5zWVhSbEtERTBORFVzTUNraVBqeDFjMlVnWkdGMFlTMWpQU0l4UkRRek5TSWdlR3hwYm1zNmFISmxaajBpSTAxS1dDMHhOQzFVUlZndFNTMHhSRFF6TlNJdlBqd3ZaejQ4WnlCa1lYUmhMVzF0YkMxdWIyUmxQU0p0YVNJZ2RISmhibk5tYjNKdFBTSjBjbUZ1YzJ4aGRHVW9Nakl3TkN3d0tTSStQSFZ6WlNCa1lYUmhMV005SWpGRU5EUXlJaUI0YkdsdWF6cG9jbVZtUFNJalRVcFlMVEUwTFZSRldDMUpMVEZFTkRReUlpOCtQQzluUGp3dlp6NDhMMmMrUEdjZ1pHRjBZUzF0Yld3dGJtOWtaVDBpYlc4aUlIUnlZVzV6Wm05eWJUMGlkSEpoYm5Oc1lYUmxLREk0TnpFc01Da2lQangxYzJVZ1pHRjBZUzFqUFNJeU9DSWdlR3hwYm1zNmFISmxaajBpSTAxS1dDMHhOQzFVUlZndFRpMHlPQ0l2UGp3dlp6NDhaeUJrWVhSaExXMXRiQzF1YjJSbFBTSnRhU0lnZEhKaGJuTm1iM0p0UFNKMGNtRnVjMnhoZEdVb016STJNQ3d3S1NJK1BIVnpaU0JrWVhSaExXTTlJakZFTnpFNUlpQjRiR2x1YXpwb2NtVm1QU0lqVFVwWUxURTBMVlJGV0MxSkxURkVOekU1SWk4K1BDOW5QanhuSUdSaGRHRXRiVzFzTFc1dlpHVTlJbTF2SWlCMGNtRnVjMlp2Y20wOUluUnlZVzV6YkdGMFpTZ3pPRFUyTERBcElqNDhkWE5sSUdSaGRHRXRZejBpTWtNaUlIaHNhVzVyT21oeVpXWTlJaU5OU2xndE1UUXRWRVZZTFU0dE1rTWlMejQ4TDJjK1BHY2daR0YwWVMxdGJXd3RibTlrWlQwaWJXa2lJSFJ5WVc1elptOXliVDBpZEhKaGJuTnNZWFJsS0RRek1EQXVOeXd3S1NJK1BIVnpaU0JrWVhSaExXTTlJakZFTnpBeklpQjRiR2x1YXpwb2NtVm1QU0lqVFVwWUxURTBMVlJGV0MxSkxURkVOekF6SWk4K1BDOW5QanhuSUdSaGRHRXRiVzFzTFc1dlpHVTlJbTF2SWlCMGNtRnVjMlp2Y20wOUluUnlZVzV6YkdGMFpTZzBOelk1TGpjc01Da2lQangxYzJVZ1pHRjBZUzFqUFNJeU9TSWdlR3hwYm1zNmFISmxaajBpSTAxS1dDMHhOQzFVUlZndFRpMHlPU0l2UGp3dlp6NDhaeUJrWVhSaExXMXRiQzF1YjJSbFBTSnRieUlnZEhKaGJuTm1iM0p0UFNKMGNtRnVjMnhoZEdVb05UUXpOaTQwTERBcElqNDhkWE5sSUdSaGRHRXRZejBpTTBRaUlIaHNhVzVyT21oeVpXWTlJaU5OU2xndE1UUXRWRVZZTFU0dE0wUWlMejQ4TDJjK1BHY2daR0YwWVMxdGJXd3RibTlrWlQwaWJXOGlJSFJ5WVc1elptOXliVDBpZEhKaGJuTnNZWFJsS0RZME9USXVNaXd3S1NCMGNtRnVjMnhoZEdVb01DQXhLU0krUEhWelpTQmtZWFJoTFdNOUlqSXlNa0lpSUhoc2FXNXJPbWh5WldZOUlpTk5TbGd0TVRRdFZFVllMVXhQTFRJeU1rSWlMejQ4TDJjK1BHY2daR0YwWVMxdGJXd3RibTlrWlQwaWJXa2lJSFJ5WVc1elptOXliVDBpZEhKaGJuTnNZWFJsS0RjMk1ESXVPU3d3S1NJK1BIVnpaU0JrWVhSaExXTTlJakZFTkRWRklpQjRiR2x1YXpwb2NtVm1QU0lqVFVwWUxURTBMVlJGV0MxSkxURkVORFZGSWk4K1BDOW5QanhuSUdSaGRHRXRiVzFzTFc1dlpHVTlJbTF2SWlCMGNtRnVjMlp2Y20wOUluUnlZVzV6YkdGMFpTZzRNRFl5TGprc01Da2lQangxYzJVZ1pHRjBZUzFqUFNJeU9DSWdlR3hwYm1zNmFISmxaajBpSTAxS1dDMHhOQzFVUlZndFRpMHlPQ0l2UGp3dlp6NDhaeUJrWVhSaExXMXRiQzF1YjJSbFBTSnRhU0lnZEhKaGJuTm1iM0p0UFNKMGNtRnVjMnhoZEdVb09EUTFNUzQ1TERBcElqNDhkWE5sSUdSaGRHRXRZejBpTVVRME5qY2lJSGhzYVc1ck9taHlaV1k5SWlOTlNsZ3RNVFF0VkVWWUxVa3RNVVEwTmpjaUx6NDhMMmMrUEdjZ1pHRjBZUzF0Yld3dGJtOWtaVDBpVkdWWVFYUnZiU0lnWkdGMFlTMXRhbmd0ZEdWNFkyeGhjM005SWs5U1JDSWdkSEpoYm5ObWIzSnRQU0owY21GdWMyeGhkR1VvT0RreE5pNDVMREFwSWo0OFp5QmtZWFJoTFcxdGJDMXViMlJsUFNKdGJ5SWdkSEpoYm5ObWIzSnRQU0owY21GdWMyeGhkR1VvTUNBdE1DNDFLU0krUEhWelpTQmtZWFJoTFdNOUlqZERJaUI0YkdsdWF6cG9jbVZtUFNJalRVcFlMVEUwTFZSRldDMU9MVGRESWk4K1BDOW5Qand2Wno0OFp5QmtZWFJoTFcxdGJDMXViMlJsUFNKdGFTSWdkSEpoYm5ObWIzSnRQU0owY21GdWMyeGhkR1VvT1RFNU5DNDVMREFwSWo0OGRYTmxJR1JoZEdFdFl6MGlNVVEwTmpVaUlIaHNhVzVyT21oeVpXWTlJaU5OU2xndE1UUXRWRVZZTFVrdE1VUTBOalVpTHo0OEwyYytQR2NnWkdGMFlTMXRiV3d0Ym05a1pUMGliVzhpSUhSeVlXNXpabTl5YlQwaWRISmhibk5zWVhSbEtEazNOall1T1N3d0tTSStQSFZ6WlNCa1lYUmhMV005SWpKRElpQjRiR2x1YXpwb2NtVm1QU0lqVFVwWUxURTBMVlJGV0MxT0xUSkRJaTgrUEM5blBqeG5JR1JoZEdFdGJXMXNMVzV2WkdVOUltMXBJaUIwY21GdWMyWnZjbTA5SW5SeVlXNXpiR0YwWlNneE1ESXhNUzQxTERBcElqNDhkWE5sSUdSaGRHRXRZejBpTVVRM01Ua2lJSGhzYVc1ck9taHlaV1k5SWlOTlNsZ3RNVFF0VkVWWUxVa3RNVVEzTVRraUx6NDhMMmMrUEdjZ1pHRjBZUzF0Yld3dGJtOWtaVDBpYlc4aUlIUnlZVzV6Wm05eWJUMGlkSEpoYm5Oc1lYUmxLREV3T0RBM0xqVXNNQ2tpUGp4MWMyVWdaR0YwWVMxalBTSXlPU0lnZUd4cGJtczZhSEpsWmowaUkwMUtXQzB4TkMxVVJWZ3RUaTB5T1NJdlBqd3ZaejQ4WnlCa1lYUmhMVzF0YkMxdWIyUmxQU0p0YVNJZ2RISmhibk5tYjNKdFBTSjBjbUZ1YzJ4aGRHVW9NVEV6TmpNdU1pd3dLU0krUEhWelpTQmtZWFJoTFdNOUlqWkRJaUI0YkdsdWF6cG9jbVZtUFNJalRVcFlMVEUwTFZSRldDMU9MVFpESWk4K1BIVnpaU0JrWVhSaExXTTlJalpHSWlCNGJHbHVhenBvY21WbVBTSWpUVXBZTFRFMExWUkZXQzFPTFRaR0lpQjBjbUZ1YzJadmNtMDlJblJ5WVc1emJHRjBaU2d5Tnpnc01Da2lMejQ4ZFhObElHUmhkR0V0WXowaU5qY2lJSGhzYVc1ck9taHlaV1k5SWlOTlNsZ3RNVFF0VkVWWUxVNHROamNpSUhSeVlXNXpabTl5YlQwaWRISmhibk5zWVhSbEtEYzNPQ3d3S1NJdlBqd3ZaejQ4WnlCa1lYUmhMVzF0YkMxdWIyUmxQU0p0YnlJZ2RISmhibk5tYjNKdFBTSjBjbUZ1YzJ4aGRHVW9NVEkyTkRFdU1pd3dLU0krUEhWelpTQmtZWFJoTFdNOUlqSXdOakVpSUhoc2FXNXJPbWh5WldZOUlpTk5TbGd0TVRRdFZFVllMVTR0TWpBMk1TSXZQand2Wno0OFp5QmtZWFJoTFcxdGJDMXViMlJsUFNKdFpuSmhZeUlnZEhKaGJuTm1iM0p0UFNKMGNtRnVjMnhoZEdVb01USTRNRGN1T1N3d0tTSStQR2NnWkdGMFlTMXRiV3d0Ym05a1pUMGliWEp2ZHlJZ2RISmhibk5tYjNKdFBTSjBjbUZ1YzJ4aGRHVW9Nakl3TERjeE1Da2lQanhuSUdSaGRHRXRiVzFzTFc1dlpHVTlJbTFwSWo0OGRYTmxJR1JoZEdFdFl6MGlNVVEwTlVRaUlIaHNhVzVyT21oeVpXWTlJaU5OU2xndE1UUXRWRVZZTFVrdE1VUTBOVVFpTHo0OEwyYytQR2NnWkdGMFlTMXRiV3d0Ym05a1pUMGliVzhpSUhSeVlXNXpabTl5YlQwaWRISmhibk5zWVhSbEtEVXdNeXd3S1NJK1BIVnpaU0JrWVhSaExXTTlJakk0SWlCNGJHbHVhenBvY21WbVBTSWpUVXBZTFRFMExWUkZXQzFPTFRJNElpOCtQQzluUGp4bklHUmhkR0V0Ylcxc0xXNXZaR1U5SW0xcElpQjBjbUZ1YzJadmNtMDlJblJ5WVc1emJHRjBaU2c0T1RJc01Da2lQangxYzJVZ1pHRjBZUzFqUFNJeFJEUTJOU0lnZUd4cGJtczZhSEpsWmowaUkwMUtXQzB4TkMxVVJWZ3RTUzB4UkRRMk5TSXZQand2Wno0OFp5QmtZWFJoTFcxdGJDMXViMlJsUFNKVVpWaEJkRzl0SWlCa1lYUmhMVzFxZUMxMFpYaGpiR0Z6Y3owaVQxSkVJaUIwY21GdWMyWnZjbTA5SW5SeVlXNXpiR0YwWlNneE5EWTBMREFwSWo0OFp5QmtZWFJoTFcxdGJDMXViMlJsUFNKdGJ5SWdkSEpoYm5ObWIzSnRQU0owY21GdWMyeGhkR1VvTUNBdE1DNDFLU0krUEhWelpTQmtZWFJoTFdNOUlqZERJaUI0YkdsdWF6cG9jbVZtUFNJalRVcFlMVEUwTFZSRldDMU9MVGRESWk4K1BDOW5Qand2Wno0OFp5QmtZWFJoTFcxdGJDMXViMlJsUFNKdGFTSWdkSEpoYm5ObWIzSnRQU0owY21GdWMyeGhkR1VvTVRjME1pd3dLU0krUEhWelpTQmtZWFJoTFdNOUlqRkVORFkzSWlCNGJHbHVhenBvY21WbVBTSWpUVXBZTFRFMExWUkZXQzFKTFRGRU5EWTNJaTgrUEM5blBqeG5JR1JoZEdFdGJXMXNMVzV2WkdVOUltMXZJaUIwY21GdWMyWnZjbTA5SW5SeVlXNXpiR0YwWlNneU1qQTNMREFwSWo0OGRYTmxJR1JoZEdFdFl6MGlNa01pSUhoc2FXNXJPbWh5WldZOUlpTk5TbGd0TVRRdFZFVllMVTR0TWtNaUx6NDhMMmMrUEdjZ1pHRjBZUzF0Yld3dGJtOWtaVDBpYldraUlIUnlZVzV6Wm05eWJUMGlkSEpoYm5Oc1lYUmxLREkyTlRFdU55d3dLU0krUEhWelpTQmtZWFJoTFdNOUlqRkVOekF6SWlCNGJHbHVhenBvY21WbVBTSWpUVXBZTFRFMExWUkZXQzFKTFRGRU56QXpJaTgrUEM5blBqeG5JR1JoZEdFdGJXMXNMVzV2WkdVOUltMXZJaUIwY21GdWMyWnZjbTA5SW5SeVlXNXpiR0YwWlNnek1USXdMamNzTUNraVBqeDFjMlVnWkdGMFlTMWpQU0l5T1NJZ2VHeHBibXM2YUhKbFpqMGlJMDFLV0MweE5DMVVSVmd0VGkweU9TSXZQand2Wno0OFp5QmtZWFJoTFcxdGJDMXViMlJsUFNKdGFTSWdkSEpoYm5ObWIzSnRQU0owY21GdWMyeGhkR1VvTXpVd09TNDNMREFwSWo0OGRYTmxJR1JoZEdFdFl6MGlNVVEwTlVRaUlIaHNhVzVyT21oeVpXWTlJaU5OU2xndE1UUXRWRVZZTFVrdE1VUTBOVVFpTHo0OEwyYytQR2NnWkdGMFlTMXRiV3d0Ym05a1pUMGliVzhpSUhSeVlXNXpabTl5YlQwaWRISmhibk5zWVhSbEtEUXdNVEl1Tnl3d0tTSStQSFZ6WlNCa1lYUmhMV005SWpJNElpQjRiR2x1YXpwb2NtVm1QU0lqVFVwWUxURTBMVlJGV0MxT0xUSTRJaTgrUEM5blBqeG5JR1JoZEdFdGJXMXNMVzV2WkdVOUltMXBJaUIwY21GdWMyWnZjbTA5SW5SeVlXNXpiR0YwWlNnME5EQXhMamNzTUNraVBqeDFjMlVnWkdGMFlTMWpQU0l4UkRRMk55SWdlR3hwYm1zNmFISmxaajBpSTAxS1dDMHhOQzFVUlZndFNTMHhSRFEyTnlJdlBqd3ZaejQ4WnlCa1lYUmhMVzF0YkMxdWIyUmxQU0pVWlZoQmRHOXRJaUJrWVhSaExXMXFlQzEwWlhoamJHRnpjejBpVDFKRUlpQjBjbUZ1YzJadmNtMDlJblJ5WVc1emJHRjBaU2cwT0RZMkxqY3NNQ2tpUGp4bklHUmhkR0V0Ylcxc0xXNXZaR1U5SW0xdklpQjBjbUZ1YzJadmNtMDlJblJ5WVc1emJHRjBaU2d3SUMwd0xqVXBJajQ4ZFhObElHUmhkR0V0WXowaU4wTWlJSGhzYVc1ck9taHlaV1k5SWlOTlNsZ3RNVFF0VkVWWUxVNHROME1pTHo0OEwyYytQQzluUGp4bklHUmhkR0V0Ylcxc0xXNXZaR1U5SW0xcElpQjBjbUZ1YzJadmNtMDlJblJ5WVc1emJHRjBaU2cxTVRRMExqY3NNQ2tpUGp4MWMyVWdaR0YwWVMxalBTSXhSRGN3TXlJZ2VHeHBibXM2YUhKbFpqMGlJMDFLV0MweE5DMVVSVmd0U1MweFJEY3dNeUl2UGp3dlp6NDhaeUJrWVhSaExXMXRiQzF1YjJSbFBTSnRieUlnZEhKaGJuTm1iM0p0UFNKMGNtRnVjMnhoZEdVb05UWXhNeTQzTERBcElqNDhkWE5sSUdSaGRHRXRZejBpTWpraUlIaHNhVzVyT21oeVpXWTlJaU5OU2xndE1UUXRWRVZZTFU0dE1qa2lMejQ4TDJjK1BDOW5QanhuSUdSaGRHRXRiVzFzTFc1dlpHVTlJbTF5YjNjaUlIUnlZVzV6Wm05eWJUMGlkSEpoYm5Oc1lYUmxLREUwTWpRdU5Td3ROekV3S1NJK1BHY2daR0YwWVMxdGJXd3RibTlrWlQwaWJXa2lQangxYzJVZ1pHRjBZUzFqUFNJeFJEUTFSU0lnZUd4cGJtczZhSEpsWmowaUkwMUtXQzB4TkMxVVJWZ3RTUzB4UkRRMVJTSXZQand2Wno0OFp5QmtZWFJoTFcxdGJDMXViMlJsUFNKdGJ5SWdkSEpoYm5ObWIzSnRQU0owY21GdWMyeGhkR1VvTkRZd0xEQXBJajQ4ZFhObElHUmhkR0V0WXowaU1qZ2lJSGhzYVc1ck9taHlaV1k5SWlOTlNsZ3RNVFF0VkVWWUxVNHRNamdpTHo0OEwyYytQR2NnWkdGMFlTMXRiV3d0Ym05a1pUMGliV2tpSUhSeVlXNXpabTl5YlQwaWRISmhibk5zWVhSbEtEZzBPU3d3S1NJK1BIVnpaU0JrWVhSaExXTTlJakZFTkRZM0lpQjRiR2x1YXpwb2NtVm1QU0lqVFVwWUxURTB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UXRWRVZZTFU0dE4wTWlMejQ4TDJjK1BDOW5QanhuSUdSaGRHRXRiVzFzTFc1dlpHVTlJbTFwSWlCMGNtRnVjMlp2Y20wOUluUnlZVzV6YkdGMFpTZ3hOVGt5TERBcElqNDhkWE5sSUdSaGRHRXRZejBpTVVRME5qVWlJSGhzYVc1ck9taHlaV1k5SWlOTlNsZ3RNVFF0VkVWWUxVa3RNVVEwTmpVaUx6NDhMMmMrUEdjZ1pHRjBZUzF0Yld3dGJtOWtaVDBpYlc4aUlIUnlZVzV6Wm05eWJUMGlkSEpoYm5Oc1lYUmxLREl4TmpRc01Da2lQangxYzJVZ1pHRjBZUzFqUFNJeVF5SWdlR3hwYm1zNmFISmxaajBpSTAxS1dDMHhOQzFVUlZndFRpMHlReUl2UGp3dlp6NDhaeUJrWVhSaExXMXRiQzF1YjJSbFBTSnRhU0lnZEhKaGJuTm1iM0p0UFNKMGNtRnVjMnhoZEdVb01qWXdPQzQzTERBcElqNDhkWE5sSUdSaGRHRXRZejBpTVVRM01Ua2lJSGhzYVc1ck9taHlaV1k5SWlOTlNsZ3RNVFF0VkVWWUxVa3RNVVEzTVRraUx6NDhMMmMrUEdjZ1pHRjBZUzF0Yld3dGJtOWtaVDBpYlc4aUlIUnlZVzV6Wm05eWJUMGlkSEpoYm5Oc1lYUmxLRE15TURRdU55d3dLU0krUEhWelpTQmtZWFJoTFdNOUlqSTVJaUI0YkdsdWF6cG9jbVZtUFNJalRVcFlMVEUwTFZSRldDMU9MVEk1SWk4K1BDOW5Qand2Wno0OGNtVmpkQ0IzYVdSMGFEMGlOakl3TWk0M0lpQm9aV2xuYUhROUlqWXdJaUI0UFNJeE1qQWlJSGs5SWpJeU1DSXZQand2Wno0OFp5QmtZWFJoTFcxdGJDMXViMlJsUFNKdGFTSWdkSEpoYm5ObWIzSnRQU0owY21GdWMyeGhkR1VvTVRreU5UQXVOU3d3S1NJK1BIVnpaU0JrWVhSaExXTTlJakZFTkRVeElpQjRiR2x1YXpwb2NtVm1QU0lqVFVwWUxURTBMVlJGV0MxSkxURkVORFV4SWk4K1BDOW5QanhuSUdSaGRHRXRiVzFzTFc1dlpHVTlJbTFwSWlCMGNtRnVjMlp2Y20wOUluUnlZVzV6YkdGMFpTZ3hPVGMzTUM0MUxEQXBJajQ4ZFhObElHUmhkR0V0WXowaU1VUTBOamNpSUhoc2FXNXJPbWh5WldZOUlpTk5TbGd0TVRRdFZFVllMVWt0TVVRME5qY2lMejQ4TDJjK1BHY2daR0YwWVMxdGJXd3RibTlrWlQwaWJXOGlJSFJ5WVc1elptOXliVDBpZEhKaGJuTnNZWFJsS0RJd05URXpMak1zTUNraVBqeDFjMlVnWkdGMFlTMWpQU0l5TVRreUlpQjRiR2x1YXpwb2NtVm1QU0lqVFVwWUxURTBMVlJGV0MxT0xUSXhPVElpTHo0OEwyYytQR2NnWkdGMFlTMXRiV3d0Ym05a1pUMGliV2tpSUhSeVlXNXpabTl5YlQwaWRISmhibk5zWVhSbEtESXhOemt4TGpFc01Da2lQangxYzJVZ1pHRjBZUzFqUFNJeFJEUTFRU0lnZUd4cGJtczZhSEpsWmowaUkwMUtXQzB4TkMxVVJWZ3RTUzB4UkRRMVFTSXZQand2Wno0OFp5QmtZWFJoTFcxdGJDMXViMlJsUFNKdGFTSWdkSEpoYm5ObWIzSnRQU0owY21GdWMyeGhkR1VvTWpJMk5qa3VNU3d3S1NJK1BIVnpaU0JrWVhSaExXTTlJakZFTkRSRklpQjRiR2x1YXpwb2NtVm1QU0lqVFVwWUxURTBMVlJGV0MxSkxURkVORFJGSWk4K1BDOW5QanhuSUdSaGRHRXRiVzFzTFc1dlpHVTlJbTF6ZFdJaUlIUnlZVzV6Wm05eWJUMGlkSEpoYm5Oc1lYUmxLREl6TVRrNExqRXNNQ2tpUGp4bklHUmhkR0V0Ylcxc0xXNXZaR1U5SW0xcElqNDhkWE5sSUdSaGRHRXRZejBpTVVRME5qVWlJSGhzYVc1ck9taHlaV1k5SWlOTlNsZ3RNVFF0VkVWWUxVa3RNVVEwTmpVaUx6NDhMMmMrUEdjZ1pHRjBZUzF0Yld3dGJtOWtaVDBpVkdWWVFYUnZiU0lnZEhKaGJuTm1iM0p0UFNKMGNtRnVjMnhoZEdVb05qQTFMQzB4TlRBcElITmpZV3hsS0RBdU56QTNLU0lnWkdGMFlTMXRhbmd0ZEdWNFkyeGhjM005SWs5U1JDSStQR2NnWkdGMFlTMXRiV3d0Ym05a1pUMGliV2tpUGp4MWMyVWdaR0YwWVMxalBTSXhSRGN3TXlJZ2VHeHBibXM2YUhKbFpqMGlJMDFLV0MweE5DMVVSVmd0U1MweFJEY3dNeUl2UGp3dlp6NDhaeUJrWVhSaExXMXRiQzF1YjJSbFBTSnRieUlnZEhKaGJuTm1iM0p0UFNKMGNtRnVjMnhoZEdVb05EWTVMREFwSWo0OGRYTmxJR1JoZEdFdFl6MGlNa01pSUhoc2FXNXJPbWh5WldZOUlpTk5TbGd0TVRRdFZFVllMVTR0TWtNaUx6NDhMMmMrUEdjZ1pHRjBZUzF0Yld3dGJtOWtaVDBpYldraUlIUnlZVzV6Wm05eWJUMGlkSEpoYm5Oc1lYUmxLRGMwTnl3d0tTSStQSFZ6WlNCa1lYUmhMV005SWpGRU56RTVJaUI0YkdsdWF6cG9jbVZtUFNJalRVcFlMVEUwTFZSRldDMUpMVEZFTnpFNUlpOCtQQzluUGp3dlp6NDhMMmMrUEM5blBqd3ZaejQ4TDNOMlp6ND0iLAoJIlJlYWxWaWV3U2l6ZUpzb24iIDogIntcImhlaWdodFwiOjg1Ny4xNDI4NjgwNDE5OTIyLFwid2lkdGhcIjo4NzUwfSIKfQo="/>
    </extobj>
    <extobj name="2384804F-3998-4D57-9195-F3826E402611-10">
      <extobjdata type="2384804F-3998-4D57-9195-F3826E402611" data="ewoJIkltZ1NldHRpbmdKc29uIiA6ICJ7XCJoZWlnaHRcIjo0Mi44NTcxNDI4NTcxNDI4NTQsXCJ3aWR0aFwiOjQ1OC45Mjg1NzE0Mjg1NzE0fSIsCgkiTGF0ZXgiIDogIlxcbWF0aGNhbHtMfV97RUxCT30oXFxwaGksIFxcdGhldGEpID0gXFxpbnQgcSh6fHgsXFxwaGkpXFxsb2cgcCh4fHosXFx0aGV0YSlkeiArIFxcaW50IHEoenx4LFxccGhpKVxcbG9nIFxcZnJhY3twKHp8XFx0aGV0YSl9e3Eoenx4LFxccGhpKX1keiA9ICIsCgkiTGF0ZXhJbWdCYXNlNjQiIDogIlBITjJaeUI0Yld4dWN6MGlhSFIwY0RvdkwzZDNkeTUzTXk1dmNtY3ZNakF3TUM5emRtY2lJSGRwWkhSb1BTSTJPUzQ1TkRSbGVDSWdhR1ZwWjJoMFBTSTFMalEzTldWNElpQnliMnhsUFNKcGJXY2lJR1p2WTNWellXSnNaVDBpWm1Gc2MyVWlJSFpwWlhkQ2IzZzlJakFnTFRFME5qQWdNekE1TVRVdU1TQXlOREl3SWlCNGJXeHVjenA0YkdsdWF6MGlhSFIwY0RvdkwzZDNkeTUzTXk1dmNtY3ZNVGs1T1M5NGJHbHVheUlnWVhKcFlTMW9hV1JrWlc0OUluUnlkV1VpSUhOMGVXeGxQU0oyWlhKMGFXTmhiQzFoYkdsbmJqb2dMVEl1TVRjeVpYZzdJRzFoZUMxM2FXUjBhRG9nT1RnbE95SStQR1JsWm5NK1BIQmhkR2dnYVdROUlrMUtXQzA1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A1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1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PUz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A1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PU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9T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9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N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T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V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NUxWUkZXQzFKTFRGRU5EWTNJaUJrUFNKTk16UTNJRE16T0ZFek16Y2dNek00SURJNU5DQXpORGxVTWpNeElETTJNRkV5TVRFZ016WXdJREU1TnlBek5UWlVNVGMwSURNME5sUXhOaklnTXpNMVZERTFOU0F6TWpSTU1UVXpJRE15TUZFeE5UQWdNekUzSURFek9DQXpNVGRSTVRFM0lETXhOeUF4TVRjZ016STFVVEV4TnlBek16QWdNVEl3SURNek9WRXhNek1nTXpjNElERTJNeUEwTURaVU1qSTVJRFEwTUZFeU5ERWdORFF5SURJME5pQTBOREpSTWpjeElEUTBNaUF5T1RFZ05ESTFWRE15T1NBek9USlVNelkzSURNM05WRXpPRGtnTXpjMUlEUXhNU0EwTURoVU5ETTBJRFEwTVZFME16VWdORFF5SURRME9TQTBOREpJTkRZeVVUUTJPQ0EwTXpZZ05EWTRJRFF6TkZFME5qZ2dORE13SURRMk15QTBNakJVTkRRNUlETTVPVlEwTXpJZ016YzNWRFF4T0NBek5UaE1OREV4SURNME9WRXpOamdnTWprNElESTNOU0F5TVRSVU1UWXdJREV3Tmt3eE5EZ2dPVFJNTVRZeklEa3pVVEU0TlNBNU15QXlNamNnT0RKVU1qa3dJRGN4VVRNeU9DQTNNU0F6TmpBZ09UQlVOREF5SURFME1GRTBNRFlnTVRRNUlEUXdPU0F4TlRGVU5ESTBJREUxTTFFME5ETWdNVFV6SURRME15QXhORE5STkRReklERXpPQ0EwTkRJZ01UTTBVVFF5TlNBM01pQXpOellnTXpGVU1qYzRJQzB4TVZFeU5USWdMVEV4SURJek1pQTJWREU1TXlBME1GUXhOVFVnTlRkUk1URXhJRFUzSURjMklDMHpVVGN3SUMweE1TQTFPU0F0TVRGSU5UUklOREZSTXpVZ0xUVWdNelVnTFRKUk16VWdNVE1nT1RNZ09EUlJNVE15SURFeU9TQXlNalVnTWpFMFZETTBNQ0F6TWpKUk16VXlJRE16T0NBek5EY2dNek00V2lJdlBqeHdZWFJvSUdsa1BTSk5TbGd0T1MxVVJWZ3RUaTAzUXlJZ1pEMGlUVEV6T1NBdE1qUTVTREV6TjFFeE1qVWdMVEkwT1NBeE1Ua2dMVEl6TlZZeU5URk1NVEl3SURjek4xRXhNekFnTnpVd0lERXpPU0EzTlRCUk1UVXlJRGMxTUNBeE5Ua2dOek0xVmkweU16VlJNVFV4SUMweU5Ea2dNVFF4SUMweU5EbElNVE01V2lJdlBqeHdZWFJvSUdsa1BTSk5TbGd0T1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N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PU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Gt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9TMVVSVmd0VGkweU1EWXhJaUJrUFNJaUx6NDhjR0YwYUNCcFpEMGlUVXBZTFRr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r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FJsV0VGMGIyMGlJR1JoZEdFdGJXcDRMWFJsZUdOc1lYTnpQU0pQVWtRaVBqeG5JR1JoZEdFdGJXMXNMVzV2WkdVOUltMXBJajQ4ZFhObElHUmhkR0V0WXowaU5FTWlJSGhzYVc1ck9taHlaV1k5SWlOTlNsZ3RPU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NUxWUkZXQzFKTFRGRU5ETTRJaTgrUEM5blBqeG5JR1JoZEdFdGJXMXNMVzV2WkdVOUltMXBJaUIwY21GdWMyWnZjbTA5SW5SeVlXNXpiR0YwWlNnM05qUXNNQ2tpUGp4MWMyVWdaR0YwWVMxalBTSXhSRFF6UmlJZ2VHeHBibXM2YUhKbFpqMGlJMDFLV0MwNUxWUkZXQzFKTFRGRU5ETkdJaTgrUEM5blBqeG5JR1JoZEdFdGJXMXNMVzV2WkdVOUltMXBJaUIwY21GdWMyWnZjbTA5SW5SeVlXNXpiR0YwWlNneE5EUTFMREFwSWo0OGRYTmxJR1JoZEdFdFl6MGlNVVEwTXpVaUlIaHNhVzVyT21oeVpXWTlJaU5OU2xndE9TMVVSVmd0U1MweFJEUXpOU0l2UGp3dlp6NDhaeUJrWVhSaExXMXRiQzF1YjJSbFBTSnRhU0lnZEhKaGJuTm1iM0p0UFNKMGNtRnVjMnhoZEdVb01qSXdOQ3d3S1NJK1BIVnpaU0JrWVhSaExXTTlJakZFTkRReUlpQjRiR2x1YXpwb2NtVm1QU0lqVFVwWUxUa3RWRVZZTFVrdE1VUTBORElpTHo0OEwyYytQQzluUGp3dlp6NDhaeUJrWVhSaExXMXRiQzF1YjJSbFBTSnRieUlnZEhKaGJuTm1iM0p0UFNKMGNtRnVjMnhoZEdVb01qZzNNU3d3S1NJK1BIVnpaU0JrWVhSaExXTTlJakk0SWlCNGJHbHVhenBvY21WbVBTSWpUVXBZTFRrdFZFVllMVTR0TWpnaUx6NDhMMmMrUEdjZ1pHRjBZUzF0Yld3dGJtOWtaVDBpYldraUlIUnlZVzV6Wm05eWJUMGlkSEpoYm5Oc1lYUmxLRE15TmpBc01Da2lQangxYzJVZ1pHRjBZUzFqUFNJeFJEY3hPU0lnZUd4cGJtczZhSEpsWmowaUkwMUtXQzA1TFZSRldDMUpMVEZFTnpFNUlpOCtQQzluUGp4bklHUmhkR0V0Ylcxc0xXNXZaR1U5SW0xdklpQjBjbUZ1YzJadmNtMDlJblJ5WVc1emJHRjBaU2d6T0RVMkxEQXBJajQ4ZFhObElHUmhkR0V0WXowaU1rTWlJSGhzYVc1ck9taHlaV1k5SWlOTlNsZ3RPUzFVUlZndFRpMHlReUl2UGp3dlp6NDhaeUJrWVhSaExXMXRiQzF1YjJSbFBTSnRhU0lnZEhKaGJuTm1iM0p0UFNKMGNtRnVjMnhoZEdVb05ETXdNQzQzTERBcElqNDhkWE5sSUdSaGRHRXRZejBpTVVRM01ETWlJSGhzYVc1ck9taHlaV1k5SWlOTlNsZ3RPUzFVUlZndFNTMHhSRGN3TXlJdlBqd3ZaejQ4WnlCa1lYUmhMVzF0YkMxdWIyUmxQU0p0YnlJZ2RISmhibk5tYjNKdFBTSjBjbUZ1YzJ4aGRHVW9ORGMyT1M0M0xEQXBJajQ4ZFhObElHUmhkR0V0WXowaU1qa2lJSGhzYVc1ck9taHlaV1k5SWlOTlNsZ3RPUzFVUlZndFRpMHlPU0l2UGp3dlp6NDhaeUJrWVhSaExXMXRiQzF1YjJSbFBTSnRieUlnZEhKaGJuTm1iM0p0UFNKMGNtRnVjMnhoZEdVb05UUXpOaTQwTERBcElqNDhkWE5sSUdSaGRHRXRZejBpTTBRaUlIaHNhVzVyT21oeVpXWTlJaU5OU2xndE9TMVVSVmd0VGkwelJDSXZQand2Wno0OFp5QmtZWFJoTFcxdGJDMXViMlJsUFNKdGJ5SWdkSEpoYm5ObWIzSnRQU0owY21GdWMyeGhkR1VvTmpRNU1pNHlMREFwSUhSeVlXNXpiR0YwWlNnd0lERXBJajQ4ZFhObElHUmhkR0V0WXowaU1qSXlRaUlnZUd4cGJtczZhSEpsWmowaUkwMUtXQzA1TFZSRldDMU1UeTB5TWpKQ0lpOCtQQzluUGp4bklHUmhkR0V0Ylcxc0xXNXZaR1U5SW0xcElpQjBjbUZ1YzJadmNtMDlJblJ5WVc1emJHRjBaU2czTmpBeUxqa3NNQ2tpUGp4MWMyVWdaR0YwWVMxalBTSXhSRFExUlNJZ2VHeHBibXM2YUhKbFpqMGlJMDFLV0MwNUxWUkZXQzFKTFRGRU5EVkZJaTgrUEM5blBqeG5JR1JoZEdFdGJXMXNMVzV2WkdVOUltMXZJaUIwY21GdWMyWnZjbTA5SW5SeVlXNXpiR0YwWlNnNE1EWXlMamtzTUNraVBqeDFjMlVnWkdGMFlTMWpQU0l5T0NJZ2VHeHBibXM2YUhKbFpqMGlJMDFLV0MwNUxWUkZXQzFPTFRJNElpOCtQQzluUGp4bklHUmhkR0V0Ylcxc0xXNXZaR1U5SW0xcElpQjBjbUZ1YzJadmNtMDlJblJ5WVc1emJHRjBaU2c0TkRVeExqa3NNQ2tpUGp4MWMyVWdaR0YwWVMxalBTSXhSRFEyTnlJZ2VHeHBibXM2YUhKbFpqMGlJMDFLV0MwNUxWUkZXQzFKTFRGRU5EWTNJaTgrUEM5blBqeG5JR1JoZEdFdGJXMXNMVzV2WkdVOUlsUmxXRUYwYjIwaUlHUmhkR0V0YldwNExYUmxlR05zWVhOelBTSlBVa1FpSUhSeVlXNXpabTl5YlQwaWRISmhibk5zWVhSbEtEZzVNVFl1T1N3d0tTSStQR2NnWkdGMFlTMXRiV3d0Ym05a1pUMGliVzhpSUhSeVlXNXpabTl5YlQwaWRISmhibk5zWVhSbEtEQWdMVEF1TlNraVBqeDFjMlVnWkdGMFlTMWpQU0kzUXlJZ2VHeHBibXM2YUhKbFpqMGlJMDFLV0MwNUxWUkZXQzFPTFRkRElpOCtQQzluUGp3dlp6NDhaeUJrWVhSaExXMXRiQzF1YjJSbFBTSnRhU0lnZEhKaGJuTm1iM0p0UFNKMGNtRnVjMnhoZEdVb09URTVOQzQ1TERBcElqNDhkWE5sSUdSaGRHRXRZejBpTVVRME5qVWlJSGhzYVc1ck9taHlaV1k5SWlOTlNsZ3RPUzFVUlZndFNTMHhSRFEyTlNJdlBqd3ZaejQ4WnlCa1lYUmhMVzF0YkMxdWIyUmxQU0p0YnlJZ2RISmhibk5tYjNKdFBTSjBjbUZ1YzJ4aGRHVW9PVGMyTmk0NUxEQXBJajQ4ZFhObElHUmhkR0V0WXowaU1rTWlJSGhzYVc1ck9taHlaV1k5SWlOTlNsZ3RPUzFVUlZndFRpMHlReUl2UGp3dlp6NDhaeUJrWVhSaExXMXRiQzF1YjJSbFBTSnRhU0lnZEhKaGJuTm1iM0p0UFNKMGNtRnVjMnhoZEdVb01UQXlNVEV1TlN3d0tTSStQSFZ6WlNCa1lYUmhMV005SWpGRU56RTVJaUI0YkdsdWF6cG9jbVZtUFNJalRVcFlMVGt0VkVWWUxVa3RNVVEzTVRraUx6NDhMMmMrUEdjZ1pHRjBZUzF0Yld3dGJtOWtaVDBpYlc4aUlIUnlZVzV6Wm05eWJUMGlkSEpoYm5Oc1lYUmxLREV3T0RBM0xqVXNNQ2tpUGp4MWMyVWdaR0YwWVMxalBTSXlPU0lnZUd4cGJtczZhSEpsWmowaUkwMUtXQzA1TFZSRldDMU9MVEk1SWk4K1BDOW5QanhuSUdSaGRHRXRiVzFzTFc1dlpHVTlJbTFwSWlCMGNtRnVjMlp2Y20wOUluUnlZVzV6YkdGMFpTZ3hNVE0yTXk0eUxEQXBJajQ4ZFhObElHUmhkR0V0WXowaU5rTWlJSGhzYVc1ck9taHlaV1k5SWlOTlNsZ3RPUzFVUlZndFRpMDJReUl2UGp4MWMyVWdaR0YwWVMxalBTSTJSaUlnZUd4cGJtczZhSEpsWmowaUkwMUtXQzA1TFZSRldDMU9MVFpHSWlCMGNtRnVjMlp2Y20wOUluUnlZVzV6YkdGMFpTZ3lOemdzTUNraUx6NDhkWE5sSUdSaGRHRXRZejBpTmpjaUlIaHNhVzVyT21oeVpXWTlJaU5OU2xndE9TMVVSVmd0VGkwMk55SWdkSEpoYm5ObWIzSnRQU0owY21GdWMyeGhkR1VvTnpjNExEQXBJaTgrUEM5blBqeG5JR1JoZEdFdGJXMXNMVzV2WkdVOUltMXZJaUIwY21GdWMyWnZjbTA5SW5SeVlXNXpiR0YwWlNneE1qWTBNUzR5TERBcElqNDhkWE5sSUdSaGRHRXRZejBpTWpBMk1TSWdlR3hwYm1zNmFISmxaajBpSTAxS1dDMDVMVlJGV0MxT0xUSXdOakVpTHo0OEwyYytQR2NnWkdGMFlTMXRiV3d0Ym05a1pUMGliV2tpSUhSeVlXNXpabTl5YlQwaWRISmhibk5zWVhSbEtERXlPREEzTGprc01Da2lQangxYzJVZ1pHRjBZUzFqUFNJeFJEUTFSQ0lnZUd4cGJtczZhSEpsWmowaUkwMUtXQzA1TFZSRldDMUpMVEZFTkRWRUlpOCtQQzluUGp4bklHUmhkR0V0Ylcxc0xXNXZaR1U5SW0xdklpQjBjbUZ1YzJadmNtMDlJblJ5WVc1emJHRjBaU2d4TXpNeE1DNDVMREFwSWo0OGRYTmxJR1JoZEdFdFl6MGlNamdpSUhoc2FXNXJPbWh5WldZOUlpTk5TbGd0T1MxVVJWZ3RUaTB5T0NJdlBqd3ZaejQ4WnlCa1lYUmhMVzF0YkMxdWIyUmxQU0p0YVNJZ2RISmhibk5tYjNKdFBTSjBjbUZ1YzJ4aGRHVW9NVE0yT1RrdU9Td3dLU0krUEhWelpTQmtZWFJoTFdNOUlqRkVORFkxSWlCNGJHbHVhenBvY21WbVBTSWpUVXBZTFRrdFZFVllMVWt0TVVRME5qVWlMejQ4TDJjK1BHY2daR0YwWVMxdGJXd3RibTlrWlQwaVZHVllRWFJ2YlNJZ1pHRjBZUzF0YW5ndGRHVjRZMnhoYzNNOUlrOVNSQ0lnZEhKaGJuTm1iM0p0UFNKMGNtRnVjMnhoZEdVb01UUXlOekV1T1N3d0tTSStQR2NnWkdGMFlTMXRiV3d0Ym05a1pUMGliVzhpSUhSeVlXNXpabTl5YlQwaWRISmhibk5zWVhSbEtEQWdMVEF1TlNraVBqeDFjMlVnWkdGMFlTMWpQU0kzUXlJZ2VHeHBibXM2YUhKbFpqMGlJMDFLV0MwNUxWUkZXQzFPTFRkRElpOCtQQzluUGp3dlp6NDhaeUJrWVhSaExXMXRiQzF1YjJSbFBTSnRhU0lnZEhKaGJuTm1iM0p0UFNKMGNtRnVjMnhoZEdVb01UUTFORGt1T1N3d0tTSStQSFZ6WlNCa1lYUmhMV005SWpGRU5EWTNJaUI0YkdsdWF6cG9jbVZtUFNJalRVcFlMVGt0VkVWWUxVa3RNVVEwTmpjaUx6NDhMMmMrUEdjZ1pHRjBZUzF0Yld3dGJtOWtaVDBpYlc4aUlIUnlZVzV6Wm05eWJUMGlkSEpoYm5Oc1lYUmxLREUxTURFMExqa3NNQ2tpUGp4MWMyVWdaR0YwWVMxalBTSXlReUlnZUd4cGJtczZhSEpsWmowaUkwMUtXQzA1TFZSRldDMU9MVEpESWk4K1BDOW5QanhuSUdSaGRHRXRiVzFzTFc1dlpHVTlJbTFwSWlCMGNtRnVjMlp2Y20wOUluUnlZVzV6YkdGMFpTZ3hOVFExT1M0MUxEQXBJajQ4ZFhObElHUmhkR0V0WXowaU1VUTNNRE1pSUhoc2FXNXJPbWh5WldZOUlpTk5TbGd0T1MxVVJWZ3RTUzB4UkRjd015SXZQand2Wno0OFp5QmtZWFJoTFcxdGJDMXViMlJsUFNKdGJ5SWdkSEpoYm5ObWIzSnRQU0owY21GdWMyeGhkR1VvTVRVNU1qZ3VOU3d3S1NJK1BIVnpaU0JrWVhSaExXTTlJakk1SWlCNGJHbHVhenBvY21WbVBTSWpUVXBZTFRrdFZFVllMVTR0TWpraUx6NDhMMmMrUEdjZ1pHRjBZUzF0Yld3dGJtOWtaVDBpYldraUlIUnlZVzV6Wm05eWJUMGlkSEpoYm5Oc1lYUmxLREUyTXpFM0xqVXNNQ2tpUGp4MWMyVWdaR0YwWVMxalBTSXhSRFExTVNJZ2VHeHBibXM2YUhKbFpqMGlJMDFLV0MwNUxWUkZXQzFKTFRGRU5EVXhJaTgrUEM5blBqeG5JR1JoZEdFdGJXMXNMVzV2WkdVOUltMXBJaUIwY21GdWMyWnZjbTA5SW5SeVlXNXpiR0YwWlNneE5qZ3pOeTQxTERBcElqNDhkWE5sSUdSaGRHRXRZejBpTVVRME5qY2lJSGhzYVc1ck9taHlaV1k5SWlOTlNsZ3RPUzFVUlZndFNTMHhSRFEyTnlJdlBqd3ZaejQ4WnlCa1lYUmhMVzF0YkMxdWIyUmxQU0p0YnlJZ2RISmhibk5tYjNKdFBTSjBjbUZ1YzJ4aGRHVW9NVGMxTWpRdU9Dd3dLU0krUEhWelpTQmtZWFJoTFdNOUlqSkNJaUI0YkdsdWF6cG9jbVZtUFNJalRVcFlMVGt0VkVWWUxVNHRNa0lpTHo0OEwyYytQR2NnWkdGMFlTMXRiV3d0Ym05a1pUMGliVzhpSUhSeVlXNXpabTl5YlQwaWRISmhibk5zWVhSbEtERTROVEkxTERBcElIUnlZVzV6YkdGMFpTZ3dJREVwSWo0OGRYTmxJR1JoZEdFdFl6MGlNakl5UWlJZ2VHeHBibXM2YUhKbFpqMGlJMDFLV0MwNUxWUkZXQzFNVHkweU1qSkNJaTgrUEM5blBqeG5JR1JoZEdFdGJXMXNMVzV2WkdVOUltMXBJaUIwY21GdWMyWnZjbTA5SW5SeVlXNXpiR0YwWlNneE9UWXpOUzQzTERBcElqNDhkWE5sSUdSaGRHRXRZejBpTVVRME5VVWlJSGhzYVc1ck9taHlaV1k5SWlOTlNsZ3RPUzFVUlZndFNTMHhSRFExUlNJdlBqd3ZaejQ4WnlCa1lYUmhMVzF0YkMxdWIyUmxQU0p0YnlJZ2RISmhibk5tYjNKdFBTSjBjbUZ1YzJ4aGRHVW9NakF3T1RVdU55d3dLU0krUEhWelpTQmtZWFJoTFdNOUlqSTRJaUI0YkdsdWF6cG9jbVZtUFNJalRVcFlMVGt0VkVWWUxVNHRNamdpTHo0OEwyYytQR2NnWkdGMFlTMXRiV3d0Ym05a1pUMGliV2tpSUhSeVlXNXpabTl5YlQwaWRISmhibk5zWVhSbEtESXdORGcwTGpjc01Da2lQangxYzJVZ1pHRjBZUzFqUFNJeFJEUTJOeUlnZUd4cGJtczZhSEpsWmowaUkwMUtXQzA1TFZSRldDMUpMVEZFTkRZM0lpOCtQQzluUGp4bklHUmhkR0V0Ylcxc0xXNXZaR1U5SWxSbFdFRjBiMjBpSUdSaGRHRXRiV3A0TFhSbGVHTnNZWE56UFNKUFVrUWlJSFJ5WVc1elptOXliVDBpZEhKaGJuTnNZWFJsS0RJd09UUTVMamNzTUNraVBqeG5JR1JoZEdFdGJXMXNMVzV2WkdVOUltMXZJaUIwY21GdWMyWnZjbTA5SW5SeVlXNXpiR0YwWlNnd0lDMHdMalVwSWo0OGRYTmxJR1JoZEdFdFl6MGlOME1pSUhoc2FXNXJPbWh5WldZOUlpTk5TbGd0T1MxVVJWZ3RUaTAzUXlJdlBqd3ZaejQ4TDJjK1BHY2daR0YwWVMxdGJXd3RibTlrWlQwaWJXa2lJSFJ5WVc1elptOXliVDBpZEhKaGJuTnNZWFJsS0RJeE1qSTNMamNzTUNraVBqeDFjMlVnWkdGMFlTMWpQU0l4UkRRMk5TSWdlR3hwYm1zNmFISmxaajBpSTAxS1dDMDVMVlJGV0MxSkxURkVORFkxSWk4K1BDOW5QanhuSUdSaGRHRXRiVzFzTFc1dlpHVTlJbTF2SWlCMGNtRnVjMlp2Y20wOUluUnlZVzV6YkdGMFpTZ3lNVGM1T1M0M0xEQXBJajQ4ZFhObElHUmhkR0V0WXowaU1rTWlJSGhzYVc1ck9taHlaV1k5SWlOTlNsZ3RPUzFVUlZndFRpMHlReUl2UGp3dlp6NDhaeUJrWVhSaExXMXRiQzF1YjJSbFBTSnRhU0lnZEhKaGJuTm1iM0p0UFNKMGNtRnVjMnhoZEdVb01qSXlORFF1TXl3d0tTSStQSFZ6WlNCa1lYUmhMV005SWpGRU56RTVJaUI0YkdsdWF6cG9jbVZtUFNJalRVcFlMVGt0VkVWWUxVa3RNVVEzTVRraUx6NDhMMmMrUEdjZ1pHRjBZUzF0Yld3dGJtOWtaVDBpYlc4aUlIUnlZVzV6Wm05eWJUMGlkSEpoYm5Oc1lYUmxLREl5T0RRd0xqTXNNQ2tpUGp4MWMyVWdaR0YwWVMxalBTSXlPU0lnZUd4cGJtczZhSEpsWmowaUkwMUtXQzA1TFZSRldDMU9MVEk1SWk4K1BDOW5QanhuSUdSaGRHRXRiVzFzTFc1dlpHVTlJbTFwSWlCMGNtRnVjMlp2Y20wOUluUnlZVzV6YkdGMFpTZ3lNek01Tml3d0tTSStQSFZ6WlNCa1lYUmhMV005SWpaRElpQjRiR2x1YXpwb2NtVm1QU0lqVFVwWUxUa3RWRVZZTFU0dE5rTWlMejQ4ZFhObElHUmhkR0V0WXowaU5rWWlJSGhzYVc1ck9taHlaV1k5SWlOTlNsZ3RPUzFVUlZndFRpMDJSaUlnZEhKaGJuTm1iM0p0UFNKMGNtRnVjMnhoZEdVb01qYzRMREFwSWk4K1BIVnpaU0JrWVhSaExXTTlJalkzSWlCNGJHbHVhenBvY21WbVBTSWpUVXBZTFRrdFZFVllMVTR0TmpjaUlIUnlZVzV6Wm05eWJUMGlkSEpoYm5Oc1lYUmxLRGMzT0N3d0tTSXZQand2Wno0OFp5QmtZWFJoTFcxdGJDMXViMlJsUFNKdGJ5SWdkSEpoYm5ObWIzSnRQU0owY21GdWMyeGhkR1VvTWpRMk56UXNNQ2tpUGp4MWMyVWdaR0YwWVMxalBTSXlNRFl4SWlCNGJHbHVhenBvY21WbVBTSWpUVXBZTFRrdFZFVllMVTR0TWpBMk1TSXZQand2Wno0OFp5QmtZWFJoTFcxdGJDMXViMlJsUFNKdFpuSmhZeUlnZEhKaGJuTm1iM0p0UFNKMGNtRnVjMnhoZEdVb01qUTROREF1Tnl3d0tTSStQR2NnWkdGMFlTMXRiV3d0Ym05a1pUMGliWEp2ZHlJZ2RISmhibk5tYjNKdFBTSjBjbUZ1YzJ4aGRHVW9OemN3TGpNc056RXdLU0krUEdjZ1pHRjBZUzF0Yld3dGJtOWtaVDBpYldraVBqeDFjMlVnWkdGMFlTMWpQU0l4UkRRMVJDSWdlR3hwYm1zNmFISmxaajBpSTAxS1dDMDVMVlJGV0MxSkxURkVORFZFSWk4K1BDOW5QanhuSUdSaGRHRXRiVzFzTFc1dlpHVTlJbTF2SWlCMGNtRnVjMlp2Y20wOUluUnlZVzV6YkdGMFpTZzFNRE1zTUNraVBqeDFjMlVnWkdGMFlTMWpQU0l5T0NJZ2VHeHBibXM2YUhKbFpqMGlJMDFLV0MwNUxWUkZXQzFPTFRJNElpOCtQQzluUGp4bklHUmhkR0V0Ylcxc0xXNXZaR1U5SW0xcElpQjBjbUZ1YzJadmNtMDlJblJ5WVc1emJHRjBaU2c0T1RJc01Da2lQangxYzJVZ1pHRjBZUzFqUFNJeFJEUTJOeUlnZUd4cGJtczZhSEpsWmowaUkwMUtXQzA1TFZSRldDMUpMVEZFTkRZM0lpOCtQQzluUGp4bklHUmhkR0V0Ylcxc0xXNXZaR1U5SWxSbFdFRjBiMjBpSUdSaGRHRXRiV3A0TFhSbGVHTnNZWE56UFNKUFVrUWlJSFJ5WVc1elptOXliVDBpZEhKaGJuTnNZWFJsS0RFek5UY3NNQ2tpUGp4bklHUmhkR0V0Ylcxc0xXNXZaR1U5SW0xdklpQjBjbUZ1YzJadmNtMDlJblJ5WVc1emJHRjBaU2d3SUMwd0xqVXBJajQ4ZFhObElHUmhkR0V0WXowaU4wTWlJSGhzYVc1ck9taHlaV1k5SWlOTlNsZ3RPUzFVUlZndFRpMDNReUl2UGp3dlp6NDhMMmMrUEdjZ1pHRjBZUzF0Yld3dGJtOWtaVDBpYldraUlIUnlZVzV6Wm05eWJUMGlkSEpoYm5Oc1lYUmxLREUyTXpVc01Da2lQangxYzJVZ1pHRjBZUzFqUFNJeFJEY3dNeUlnZUd4cGJtczZhSEpsWmowaUkwMUtXQzA1TFZSRldDMUpMVEZFTnpBeklpOCtQQzluUGp4bklHUmhkR0V0Ylcxc0xXNXZaR1U5SW0xdklpQjBjbUZ1YzJadmNtMDlJblJ5WVc1emJHRjBaU2d5TVRBMExEQXBJajQ4ZFhObElHUmhkR0V0WXowaU1qa2lJSGhzYVc1ck9taHlaV1k5SWlOTlNsZ3RPUzFVUlZndFRpMHlPU0l2UGp3dlp6NDhMMmMrUEdjZ1pHRjBZUzF0Yld3dGJtOWtaVDBpYlhKdmR5SWdkSEpoYm5ObWIzSnRQU0owY21GdWMyeGhkR1VvTWpJd0xDMDNNVEFwSWo0OFp5QmtZWFJoTFcxdGJDMXViMlJsUFNKdGFTSStQSFZ6WlNCa1lYUmhMV005SWpGRU5EVkZJaUI0YkdsdWF6cG9jbVZtUFNJalRVcFlMVGt0VkVWWUxVa3RNVVEwTlVVaUx6NDhMMmMrUEdjZ1pHRjBZUzF0Yld3dGJtOWtaVDBpYlc4aUlIUnlZVzV6Wm05eWJUMGlkSEpoYm5Oc1lYUmxLRFEyTUN3d0tTSStQSFZ6WlNCa1lYUmhMV005SWpJNElpQjRiR2x1YXpwb2NtVm1QU0lqVFVwWUxUa3RWRVZZTFU0dE1qZ2lMejQ4TDJjK1BHY2daR0YwWVMxdGJXd3RibTlrWlQwaWJXa2lJSFJ5WVc1elptOXliVDBpZEhKaGJuTnNZWFJsS0RnME9Td3dLU0krUEhWelpTQmtZWFJoTFdNOUlqRkVORFkzSWlCNGJHbHVhenBvY21WbVBTSWpUVXBZTFRrdFZFVllMVWt0TVVRME5qY2lMejQ4TDJjK1BHY2daR0YwWVMxdGJXd3RibTlrWlQwaVZHVllRWFJ2YlNJZ1pHRjBZUzF0YW5ndGRHVjRZMnhoYzNNOUlrOVNSQ0lnZEhKaGJuTm1iM0p0UFNKMGNtRnVjMnhoZEdVb01UTXhOQ3d3S1NJK1BHY2daR0YwWVMxdGJXd3RibTlrWlQwaWJXOGlJSFJ5WVc1elptOXliVDBpZEhKaGJuTnNZWFJsS0RBZ0xUQXVOU2tpUGp4MWMyVWdaR0YwWVMxalBTSTNReUlnZUd4cGJtczZhSEpsWmowaUkwMUtXQzA1TFZSRldDMU9MVGRESWk4K1BDOW5Qand2Wno0OFp5QmtZWFJoTFcxdGJDMXViMlJsUFNKdGFTSWdkSEpoYm5ObWIzSnRQU0owY21GdWMyeGhkR1VvTVRVNU1pd3dLU0krUEhWelpTQmtZWFJoTFdNOUlqRkVORFkxSWlCNGJHbHVhenBvY21WbVBTSWpUVXBZTFRrdFZFVllMVWt0TVVRME5qVWlMejQ4TDJjK1BHY2daR0YwWVMxdGJXd3RibTlrWlQwaWJXOGlJSFJ5WVc1elptOXliVDBpZEhKaGJuTnNZWFJsS0RJeE5qUXNNQ2tpUGp4MWMyVWdaR0YwWVMxalBTSXlReUlnZUd4cGJtczZhSEpsWmowaUkwMUtXQzA1TFZSRldDMU9MVEpESWk4K1BDOW5QanhuSUdSaGRHRXRiVzFzTFc1dlpHVTlJbTFwSWlCMGNtRnVjMlp2Y20wOUluUnlZVzV6YkdGMFpTZ3lOakE0TGpjc01Da2lQangxYzJVZ1pHRjBZUzFqUFNJeFJEY3hPU0lnZUd4cGJtczZhSEpsWmowaUkwMUtXQzA1TFZSRldDMUpMVEZFTnpFNUlpOCtQQzluUGp4bklHUmhkR0V0Ylcxc0xXNXZaR1U5SW0xdklpQjBjbUZ1YzJadmNtMDlJblJ5WVc1emJHRjBaU2d6TWpBMExqY3NNQ2tpUGp4MWMyVWdaR0YwWVMxalBTSXlPU0lnZUd4cGJtczZhSEpsWmowaUkwMUtXQzA1TFZSRldDMU9MVEk1SWk4K1BDOW5Qand2Wno0OGNtVmpkQ0IzYVdSMGFEMGlNemM1TXk0M0lpQm9aV2xuYUhROUlqWXdJaUI0UFNJeE1qQWlJSGs5SWpJeU1DSXZQand2Wno0OFp5QmtZWFJoTFcxdGJDMXViMlJsUFNKdGFTSWdkSEpoYm5ObWIzSnRQU0owY21GdWMyeGhkR1VvTWpnNE56UXVNeXd3S1NJK1BIVnpaU0JrWVhSaExXTTlJakZFTkRVeElpQjRiR2x1YXpwb2NtVm1QU0lqVFVwWUxUa3RWRVZZTFVrdE1VUTBOVEVpTHo0OEwyYytQR2NnWkdGMFlTMXRiV3d0Ym05a1pUMGliV2tpSUhSeVlXNXpabTl5YlQwaWRISmhibk5zWVhSbEtESTVNemswTGpNc01Da2lQangxYzJVZ1pHRjBZUzFqUFNJeFJEUTJOeUlnZUd4cGJtczZhSEpsWmowaUkwMUtXQzA1TFZSRldDMUpMVEZFTkRZM0lpOCtQQzluUGp4bklHUmhkR0V0Ylcxc0xXNXZaR1U5SW0xdklpQjBjbUZ1YzJadmNtMDlJblJ5WVc1emJHRjBaU2d6TURFek55NHhMREFwSWo0OGRYTmxJR1JoZEdFdFl6MGlNMFFpSUhoc2FXNXJPbWh5WldZOUlpTk5TbGd0T1MxVVJWZ3RUaTB6UkNJdlBqd3ZaejQ4TDJjK1BDOW5Qand2YzNablBnPT0iLAoJIlJlYWxWaWV3U2l6ZUpzb24iIDogIntcImhlaWdodFwiOjg1Ny4xNDI4NjgwNDE5OTIyLFwid2lkdGhcIjo5MTc4LjU3MTE2Njk5MjE4OH0iCn0K"/>
    </extobj>
    <extobj name="2384804F-3998-4D57-9195-F3826E402611-11">
      <extobjdata type="2384804F-3998-4D57-9195-F3826E402611" data="ewoJIkltZ1NldHRpbmdKc29uIiA6ICJ7XCJoZWlnaHRcIjo0OS4xMDcxNDI4NTcxNDI4NTQsXCJ3aWR0aFwiOjQ1OC45Mjg1NzE0Mjg1NzE0fSIsCgkiTGF0ZXgiIDogIj0gXFxzdW1fe2k9MX1ebiBcXGludCBxKHpfaXx4X2ksXFxwaGkpXFxsb2cgcCh4X2l8el9pLFxcdGhldGEpZHpfaSAtIFxcc3VtX3tpPTF9Xm5EX3tLTH0ocSh6X2l8eF9pLFxccGhpKXxwKHpfaSkpIiwKCSJMYXRleEltZ0Jhc2U2NCIgOiAiUEhOMlp5QjRiV3h1Y3owaWFIUjBjRG92TDNkM2R5NTNNeTV2Y21jdk1qQXdNQzl6ZG1jaUlIZHBaSFJvUFNJMk1TNDRObVY0SWlCb1pXbG5hSFE5SWpZdU16VTBaWGdpSUhKdmJHVTlJbWx0WnlJZ1ptOWpkWE5oWW14bFBTSm1ZV3h6WlNJZ2RtbGxkMEp2ZUQwaU1DQXRNVFUyTWk0MUlESTNNelF5TGpNZ01qZ3dPQzQxSWlCNGJXeHVjenA0YkdsdWF6MGlhSFIwY0RvdkwzZDNkeTUzTXk1dmNtY3ZNVGs1T1M5NGJHbHVheUlnWVhKcFlTMW9hV1JrWlc0OUluUnlkV1VpSUhOMGVXeGxQU0oyWlhKMGFXTmhiQzFoYkdsbmJqb2dMVEl1T0RFNVpYZzdJRzFoZUMxM2FXUjBhRG9nT1RnbE95SStQR1JsWm5NK1BIQmhkR2dnYVdROUlrMUtXQzB4Tk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5EY3RWRVZZTFV4UExUSXlNVEVpSUdROUlrMDJNQ0E1TkRoUk5qTWdPVFV3SURZMk5TQTVOVEJJTVRJMk4wd3hNekkxSURneE5WRXhNemcwSURZM055QXhNemc0SURZMk9VZ3hNelE0VERFek5ERWdOamd6VVRFek1qQWdOekkwSURFeU9EVWdOell4VVRFeU16VWdPREE1SURFeE56UWdPRE00VkRFd016TWdPRGd4VkRnNE1pQTRPVGhVTmprNUlEa3dNa2cxTnpSSU5UUXpTREkxTVV3eU5Ua2dPRGt4VVRjeU1pQXlOVGdnTnpJMElESTFNbEUzTWpVZ01qVXdJRGN5TkNBeU5EWlJOekl4SURJME15QTBOakFnTFRVMlRERTVOaUF0TXpVMlVURTVOaUF0TXpVM0lEUXdOeUF0TXpVM1VUUTFPU0F0TXpVM0lEVTBPQ0F0TXpVM1ZEWTNOaUF0TXpVNFVUZ3hNaUF0TXpVNElEZzVOaUF0TXpVelZERXdOak1nTFRNek1sUXhNakEwSUMweU9ETlVNVE13TnlBdE1UazJVVEV6TWpnZ0xURTNNQ0F4TXpRNElDMHhNalJJTVRNNE9GRXhNemc0SUMweE1qVWdNVE00TVNBdE1UUTFWREV6TlRZZ0xUSXhNRlF4TXpJMUlDMHlPVFJNTVRJMk55QXRORFE1VERZMk5pQXRORFV3VVRZMElDMDBOVEFnTmpFZ0xUUTBPRkUxTlNBdE5EUTJJRFUxSUMwME16bFJOVFVnTFRRek55QTFOeUF0TkRNelREVTVNQ0F4TnpkUk5Ua3dJREUzT0NBMU5UY2dNakl5VkRRMU1pQXpOalpVTXpJeUlEVTBORXcxTmlBNU1EbE1OVFVnT1RJMFVUVTFJRGswTlNBMk1DQTVORGhhSWk4K1BIQmhkR2dnYVdROUlrMUtXQzB4TkRj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UwTn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RGN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E5EY3RWRVZZTFV4UExUSXlNa0lpSUdROUlrMHhNVFFnTFRjNU9GRXhNeklnTFRneU5DQXhOalVnTFRneU5FZ3hOamRSTVRrMUlDMDRNalFnTWpJeklDMDNOalJVTWpjMUlDMDJNREJVTXpJd0lDMHpPVEZVTXpZeUlDMHhOalJSTXpZMUlDMHhORE1nTXpZM0lDMHhNek5STkRNNUlESTVNaUExTWpNZ05qVTFWRFkwTlNBeE1USTNVVFkxTVNBeE1UUTFJRFkxTlNBeE1UVTNWRFkzTWlBeE1qQXhWRFk1T1NBeE1qVTNWRGN6TXlBeE16QTJWRGMzTnlBeE16UTJWRGd5T0NBeE16WXdVVGc0TkNBeE16WXdJRGt4TWlBeE16STFWRGswTkNBeE1qUTFVVGswTkNBeE1qSXdJRGt6TWlBeE1qQTFWRGt3T1NBeE1UZzJWRGc0TnlBeE1UZ3pVVGcyTmlBeE1UZ3pJRGcwT1NBeE1UazRWRGd6TWlBeE1qTTVVVGd6TWlBeE1qZzNJRGc0TlNBeE1qazJURGc0TWlBeE16QXdVVGczT1NBeE16QXpJRGczTkNBeE16QTNWRGcyTmlBeE16RXpVVGcxTVNBeE16SXpJRGd6TXlBeE16SXpVVGd4T1NBeE16SXpJRGd3TnlBeE16RXhWRGMzTlNBeE1qVTFWRGN6TmlBeE1UTTVWRFk0T1NBNU16WlVOak16SURZeU9GRTFOelFnTWpreklEVXhNQ0F0TlZRME1UQWdMVFF6TjFRek5UVWdMVFl5T1ZFeU56Z2dMVGcyTWlBeE5qVWdMVGcyTWxFeE1qVWdMVGcyTWlBNU1pQXRPRE14VkRVMUlDMDNORFpSTlRVZ0xUY3hNU0EzTkNBdE5qazRWREV4TWlBdE5qZzFVVEV6TXlBdE5qZzFJREUxTUNBdE56QXdWREUyTnlBdE56UXhVVEUyTnlBdE56ZzVJREV4TkNBdE56azRXaUl2UGp4d1lYUm9JR2xrUFNKTlNsZ3RNVFEz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TBO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TBOeTFVUlZndFRpMDNReUlnWkQwaVRURXpPU0F0TWpRNVNERXpOMUV4TWpVZ0xUSTBPU0F4TVRrZ0xUSXpOVll5TlRGTU1USXdJRGN6TjFFeE16QWdOelV3SURFek9TQTNOVEJSTVRVeUlEYzFNQ0F4TlRrZ056TTFWaTB5TXpWUk1UVXhJQzB5TkRrZ01UUXhJQzB5TkRsSU1UTTVXaUl2UGp4d1lYUm9JR2xrUFNKTlNsZ3RNVFEz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FME55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ME55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UU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FEz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UUTN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VFEz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OeTFVUlZndFRpMHlNRFl4SWlCa1BTSWlMejQ4Y0dGMGFDQnBaRDBpVFVwWUxURTB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FEz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B4Tk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ME55MVVSVmd0VGkweU1qRXlJaUJrUFNKTk9EUWdNak0zVkRnMElESTFNRlE1T0NBeU56QklOamM1VVRZNU5DQXlOaklnTmprMElESTFNRlEyTnprZ01qTXdTRGs0VVRnMElESXpOeUE0TkNBeU5UQmFJaTgrUEhCaGRHZ2dhV1E5SWsxS1dDMHhORGN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NVFEzTFZSRldDMUpMVEZFTkRORklpQmtQU0pOTWpnMUlEWXlPRkV5T0RVZ05qTTFJREl5T0NBMk16ZFJNakExSURZek55QXhPVGdnTmpNNFZERTVNU0EyTkRkUk1Ua3hJRFkwT1NBeE9UTWdOall4VVRFNU9TQTJPREVnTWpBeklEWTRNbEV5TURVZ05qZ3pJREl4TkNBMk9ETklNakU1VVRJMk1DQTJPREVnTXpVMUlEWTRNVkV6T0RrZ05qZ3hJRFF4T0NBMk9ERlVORFl6SURZNE1sUTBPRE1nTmpneVVUVXdNQ0EyT0RJZ05UQXdJRFkzTkZFMU1EQWdOalk1SURRNU55QTJOakJSTkRrMklEWTFPQ0EwT1RZZ05qVTBWRFE1TlNBMk5EaFVORGt6SURZME5GUTBPVEFnTmpReFZEUTROaUEyTXpsVU5EYzVJRFl6T0ZRME56QWdOak0zVkRRMU5pQTJNemRSTkRFMklEWXpOaUEwTURVZ05qTTBWRE00TnlBMk1qTk1NekEySURNd05WRXpNRGNnTXpBMUlEUTVNQ0EwTkRsVU5qYzRJRFU1TjFFMk9USWdOakV4SURZNU1pQTJNakJSTmpreUlEWXpOU0EyTmpjZ05qTTNVVFkxTVNBMk16Y2dOalV4SURZME9GRTJOVEVnTmpVd0lEWTFOQ0EyTmpKVU5qVTVJRFkzTjFFMk5qSWdOamd5SURZM05pQTJPREpSTmpnd0lEWTRNaUEzTVRFZ05qZ3hWRGM1TVNBMk9EQlJPREUwSURZNE1DQTRNemtnTmpneFZEZzJPU0EyT0RKUk9EZzVJRFk0TWlBNE9Ea2dOamN5VVRnNE9TQTJOVEFnT0RneElEWTBNbEU0TnpnZ05qTTNJRGcyTWlBMk16ZFJOemczSURZek1pQTNNallnTlRnMlVUY3hNQ0ExTnpZZ05qVTJJRFV6TkZRMU5UWWdORFUxVERVd09TQTBNVGhNTlRFNElETTVObEUxTWpjZ016YzBJRFUwTmlBek1qbFVOVGd4SURJME5GRTJOVFlnTmpjZ05qWXhJRFl4VVRZMk15QTFPU0EyTmpZZ05UZFJOamd3SURRM0lEY3hOeUEwTmtnM016aFJOelEwSURNNElEYzBOQ0F6TjFRM05ERWdNVGxSTnpNM0lEWWdOek14SURCSU56SXdVVFk0TUNBeklEWXlOU0F6VVRVd015QXpJRFE0T0NBd1NEUTNPRkUwTnpJZ05pQTBOeklnT1ZRME56UWdNamRSTkRjNElEUXdJRFE0TUNBME0xUTBPVEVnTkRaSU5EazBVVFUwTkNBME5pQTFORFFnTnpGUk5UUTBJRGMxSURVeE55QXhOREZVTkRnMUlESXhOa3cwTWpjZ016VTBURE0xT1NBek1ERk1Namt4SURJME9Fd3lOamdnTVRVMVVUSTBOU0EyTXlBeU5EVWdOVGhSTWpRMUlEVXhJREkxTXlBME9WUXpNRE1nTkRaSU16TTBVVE0wTUNBek55QXpOREFnTXpWUk16UXdJREU1SURNek15QTFVVE15T0NBd0lETXhOeUF3VVRNeE5DQXdJREk0TUNBeFZERTRNQ0F5VVRFeE9DQXlJRGcxSURKVU5Ea2dNVkV6TVNBeElETXhJREV4VVRNeElERXpJRE0wSURJMVVUTTRJRFF4SURReUlEUXpWRFkxSURRMlVUa3lJRFEySURFeU5TQTBPVkV4TXprZ05USWdNVFEwSURZeFVURTBOeUEyTlNBeU1UWWdNek01VkRJNE5TQTJNamhhSWk4K1BIQmhkR2dnYVdROUlrMUtXQzB4TkRj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EwyUmxabk0rUEdjZ2MzUnliMnRsUFNKamRYSnlaVzUwUTI5c2IzSWlJR1pwYkd3OUltTjFjbkpsYm5SRGIyeHZjaUlnYzNSeWIydGxMWGRwWkhSb1BTSXdJaUIwY21GdWMyWnZjbTA5SW5OallXeGxLREVzTFRFcElqNDhaeUJrWVhSaExXMXRiQzF1YjJSbFBTSnRZWFJvSWo0OFp5QmtZWFJoTFcxdGJDMXViMlJsUFNKdGJ5SStQSFZ6WlNCa1lYUmhMV005SWpORUlpQjRiR2x1YXpwb2NtVm1QU0lqVFVwWUxURTBOeTFVUlZndFRpMHpSQ0l2UGp3dlp6NDhaeUJrWVhSaExXMXRiQzF1YjJSbFBTSnRkVzVrWlhKdmRtVnlJaUIwY21GdWMyWnZjbTA5SW5SeVlXNXpiR0YwWlNneE1EVTFMamdzTUNraVBqeG5JR1JoZEdFdGJXMXNMVzV2WkdVOUltMXZJajQ4ZFhObElHUmhkR0V0WXowaU1qSXhNU0lnZUd4cGJtczZhSEpsWmowaUkwMUtXQzB4TkR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FME55MVVSVmd0U1MweFJEUTFOaUl2UGp3dlp6NDhaeUJrWVhSaExXMXRiQzF1YjJSbFBTSnRieUlnZEhKaGJuTm1iM0p0UFNKMGNtRnVjMnhoZEdVb016UTFMREFwSWo0OGRYTmxJR1JoZEdFdFl6MGlNMFFpSUhoc2FXNXJPbWh5WldZOUlpTk5TbGd0TVRRM0xWUkZXQzFPTFRORUlpOCtQQzluUGp4bklHUmhkR0V0Ylcxc0xXNXZaR1U5SW0xdUlpQjBjbUZ1YzJadmNtMDlJblJ5WVc1emJHRjBaU2d4TVRJekxEQXBJajQ4ZFhObElHUmhkR0V0WXowaU16RWlJSGhzYVc1ck9taHlaV1k5SWlOTlNsZ3RNVFEzTFZSRldDMU9MVE14SWk4K1BDOW5Qand2Wno0OFp5QmtZWFJoTFcxdGJDMXViMlJsUFNKdGFTSWdkSEpoYm5ObWIzSnRQU0owY21GdWMyeGhkR1VvTlRBNUxqa3NNVEUxTUNrZ2MyTmhiR1VvTUM0M01EY3BJajQ4ZFhObElHUmhkR0V0WXowaU1VUTBOVUlpSUhoc2FXNXJPbWh5WldZOUlpTk5TbGd0TVRRM0xWUkZXQzFKTFRGRU5EVkNJaTgrUEM5blBqd3ZaejQ4WnlCa1lYUmhMVzF0YkMxdWIyUmxQU0p0YnlJZ2RISmhibk5tYjNKdFBTSjBjbUZ1YzJ4aGRHVW9NalkyTmk0MExEQXBJSFJ5WVc1emJHRjBaU2d3SURFcElqNDhkWE5sSUdSaGRHRXRZejBpTWpJeVFpSWdlR3hwYm1zNmFISmxaajBpSTAxS1dDMHhORGN0VkVWWUxVeFBMVEl5TWtJaUx6NDhMMmMrUEdjZ1pHRjBZUzF0Yld3dGJtOWtaVDBpYldraUlIUnlZVzV6Wm05eWJUMGlkSEpoYm5Oc1lYUmxLRE0zTnpjdU1Td3dLU0krUEhWelpTQmtZWFJoTFdNOUlqRkVORFZGSWlCNGJHbHVhenBvY21WbVBTSWpUVXBZTFRFME55MVVSVmd0U1MweFJEUTFSU0l2UGp3dlp6NDhaeUJrWVhSaExXMXRiQzF1YjJSbFBTSnRieUlnZEhKaGJuTm1iM0p0UFNKMGNtRnVjMnhoZEdVb05ESXpOeTR4TERBcElqNDhkWE5sSUdSaGRHRXRZejBpTWpnaUlIaHNhVzVyT21oeVpXWTlJaU5OU2xndE1UUTNMVlJGV0MxT0xUSTRJaTgrUEM5blBqeG5JR1JoZEdFdGJXMXNMVzV2WkdVOUltMXpkV0lpSUhSeVlXNXpabTl5YlQwaWRISmhibk5zWVhSbEtEUTJNall1TVN3d0tTSStQR2NnWkdGMFlTMXRiV3d0Ym05a1pUMGliV2tpUGp4MWMyVWdaR0YwWVMxalBTSXhSRFEyTnlJZ2VHeHBibXM2YUhKbFpqMGlJMDFLV0MweE5EY3RWRVZZTFVrdE1VUTBOamNpTHo0OEwyYytQR2NnWkdGMFlTMXRiV3d0Ym05a1pUMGliV2tpSUhSeVlXNXpabTl5YlQwaWRISmhibk5zWVhSbEtEUTVPQ3d0TVRVd0tTQnpZMkZzWlNnd0xqY3dOeWtpUGp4MWMyVWdaR0YwWVMxalBTSXhSRFExTmlJZ2VHeHBibXM2YUhKbFpqMGlJMDFLV0MweE5EY3RWRVZZTFVrdE1VUTBOVFlpTHo0OEwyYytQQzluUGp4bklHUmhkR0V0Ylcxc0xXNXZaR1U5SWxSbFdFRjBiMjBpSUdSaGRHRXRiV3A0TFhSbGVHTnNZWE56UFNKUFVrUWlJSFJ5WVc1elptOXliVDBpZEhKaGJuTnNZWFJsS0RVME1UZ3VNU3d3S1NJK1BHY2daR0YwWVMxdGJXd3RibTlrWlQwaWJXOGlJSFJ5WVc1elptOXliVDBpZEhKaGJuTnNZWFJsS0RBZ0xUQXVOU2tpUGp4MWMyVWdaR0YwWVMxalBTSTNReUlnZUd4cGJtczZhSEpsWmowaUkwMUtXQzB4TkRjdFZFVllMVTR0TjBNaUx6NDhMMmMrUEM5blBqeG5JR1JoZEdFdGJXMXNMVzV2WkdVOUltMXpkV0lpSUhSeVlXNXpabTl5YlQwaWRISmhibk5zWVhSbEtEVTJPVFl1TVN3d0tTSStQR2NnWkdGMFlTMXRiV3d0Ym05a1pUMGliV2tpUGp4MWMyVWdaR0YwWVMxalBTSXhSRFEyTlNJZ2VHeHBibXM2YUhKbFpqMGlJMDFLV0MweE5EY3RWRVZZTFVrdE1VUTBOalVpTHo0OEwyYytQR2NnWkdGMFlTMXRiV3d0Ym05a1pUMGliV2tpSUhSeVlXNXpabTl5YlQwaWRISmhibk5zWVhSbEtEWXdOU3d0TVRVd0tTQnpZMkZzWlNnd0xqY3dOeWtpUGp4MWMyVWdaR0YwWVMxalBTSXhSRFExTmlJZ2VHeHBibXM2YUhKbFpqMGlJMDFLV0MweE5EY3RWRVZZTFVrdE1VUTBOVFlpTHo0OEwyYytQQzluUGp4bklHUmhkR0V0Ylcxc0xXNXZaR1U5SW0xdklpQjBjbUZ1YzJadmNtMDlJblJ5WVc1emJHRjBaU2cyTlRrMUxEQXBJajQ4ZFhObElHUmhkR0V0WXowaU1rTWlJSGhzYVc1ck9taHlaV1k5SWlOTlNsZ3RNVFEzTFZSRldDMU9MVEpESWk4K1BDOW5QanhuSUdSaGRHRXRiVzFzTFc1dlpHVTlJbTFwSWlCMGNtRnVjMlp2Y20wOUluUnlZVzV6YkdGMFpTZzNNRE01TGpjc01Da2lQangxYzJVZ1pHRjBZUzFqUFNJeFJEY3hPU0lnZUd4cGJtczZhSEpsWmowaUkwMUtXQzB4TkRjdFZFVllMVWt0TVVRM01Ua2lMejQ4TDJjK1BHY2daR0YwWVMxdGJXd3RibTlrWlQwaWJXOGlJSFJ5WVc1elptOXliVDBpZEhKaGJuTnNZWFJsS0RjMk16VXVOeXd3S1NJK1BIVnpaU0JrWVhSaExXTTlJakk1SWlCNGJHbHVhenBvY21WbVBTSWpUVXBZTFRFME55MVVSVmd0VGkweU9TSXZQand2Wno0OFp5QmtZWFJoTFcxdGJDMXViMlJsUFNKdGFTSWdkSEpoYm5ObWIzSnRQU0owY21GdWMyeGhkR1VvT0RFNU1TNHpMREFwSWo0OGRYTmxJR1JoZEdFdFl6MGlOa01pSUhoc2FXNXJPbWh5WldZOUlpTk5TbGd0TVRRM0xWUkZXQzFPTFRaRElpOCtQSFZ6WlNCa1lYUmhMV005SWpaR0lpQjRiR2x1YXpwb2NtVm1QU0lqVFVwWUxURTBOeTFVUlZndFRpMDJSaUlnZEhKaGJuTm1iM0p0UFNKMGNtRnVjMnhoZEdVb01qYzRMREFwSWk4K1BIVnpaU0JrWVhSaExXTTlJalkzSWlCNGJHbHVhenBvY21WbVBTSWpUVXBZTFRFME55MVVSVmd0VGkwMk55SWdkSEpoYm5ObWIzSnRQU0owY21GdWMyeGhkR1VvTnpjNExEQXBJaTgrUEM5blBqeG5JR1JoZEdFdGJXMXNMVzV2WkdVOUltMXZJaUIwY21GdWMyWnZjbTA5SW5SeVlXNXpiR0YwWlNnNU5EWTVMak1zTUNraVBqeDFjMlVnWkdGMFlTMWpQU0l5TURZeElpQjRiR2x1YXpwb2NtVm1QU0lqVFVwWUxURTBOeTFVUlZndFRpMHlNRFl4SWk4K1BDOW5QanhuSUdSaGRHRXRiVzFzTFc1dlpHVTlJbTFwSWlCMGNtRnVjMlp2Y20wOUluUnlZVzV6YkdGMFpTZzVOak0yTERBcElqNDhkWE5sSUdSaGRHRXRZejBpTVVRME5VUWlJSGhzYVc1ck9taHlaV1k5SWlOTlNsZ3RNVFEzTFZSRldDMUpMVEZFTkRWRUlpOCtQQzluUGp4bklHUmhkR0V0Ylcxc0xXNXZaR1U5SW0xdklpQjBjbUZ1YzJadmNtMDlJblJ5WVc1emJHRjBaU2d4TURFek9Td3dLU0krUEhWelpTQmtZWFJoTFdNOUlqSTRJaUI0YkdsdWF6cG9jbVZtUFNJalRVcFlMVEUwTnkxVVJWZ3RUaTB5T0NJdlBqd3ZaejQ4WnlCa1lYUmhMVzF0YkMxdWIyUmxQU0p0YzNWaUlpQjBjbUZ1YzJadmNtMDlJblJ5WVc1emJHRjBaU2d4TURVeU9Dd3dLU0krUEdjZ1pHRjBZUzF0Yld3dGJtOWtaVDBpYldraVBqeDFjMlVnWkdGMFlTMWpQU0l4UkRRMk5TSWdlR3hwYm1zNmFISmxaajBpSTAxS1dDMHhORGN0VkVWWUxVa3RNVVEwTmpVaUx6NDhMMmMrUEdjZ1pHRjBZUzF0Yld3dGJtOWtaVDBpYldraUlIUnlZVzV6Wm05eWJUMGlkSEpoYm5Oc1lYUmxLRFl3TlN3dE1UVXdLU0J6WTJGc1pTZ3dMamN3TnlraVBqeDFjMlVnWkdGMFlTMWpQU0l4UkRRMU5pSWdlR3hwYm1zNmFISmxaajBpSTAxS1dDMHhORGN0VkVWWUxVa3RNVVEwTlRZaUx6NDhMMmMrUEM5blBqeG5JR1JoZEdFdGJXMXNMVzV2WkdVOUlsUmxXRUYwYjIwaUlHUmhkR0V0YldwNExYUmxlR05zWVhOelBTSlBVa1FpSUhSeVlXNXpabTl5YlQwaWRISmhibk5zWVhSbEtERXhOREkzTERBcElqNDhaeUJrWVhSaExXMXRiQzF1YjJSbFBTSnRieUlnZEhKaGJuTm1iM0p0UFNKMGNtRnVjMnhoZEdVb01DQXRNQzQxS1NJK1BIVnpaU0JrWVhSaExXTTlJamRESWlCNGJHbHVhenBvY21WbVBTSWpUVXBZTFRFME55MVVSVmd0VGkwM1F5SXZQand2Wno0OEwyYytQR2NnWkdGMFlTMXRiV3d0Ym05a1pUMGliWE4xWWlJZ2RISmhibk5tYjNKdFBTSjBjbUZ1YzJ4aGRHVW9NVEUzTURVc01Da2lQanhuSUdSaGRHRXRiVzFzTFc1dlpHVTlJbTFwSWo0OGRYTmxJR1JoZEdFdFl6MGlNVVEwTmpjaUlIaHNhVzVyT21oeVpXWTlJaU5OU2xndE1UUTNMVlJGV0MxSkxURkVORFkzSWk4K1BDOW5QanhuSUdSaGRHRXRiVzFzTFc1dlpHVTlJbTFwSWlCMGNtRnVjMlp2Y20wOUluUnlZVzV6YkdGMFpTZzBPVGdzTFRFMU1Da2djMk5oYkdVb01DNDNNRGNwSWo0OGRYTmxJR1JoZEdFdFl6MGlNVVEwTlRZaUlIaHNhVzVyT21oeVpXWTlJaU5OU2xndE1UUTNMVlJGV0MxSkxURkVORFUySWk4K1BDOW5Qand2Wno0OFp5QmtZWFJoTFcxdGJDMXViMlJsUFNKdGJ5SWdkSEpoYm5ObWIzSnRQU0owY21GdWMyeGhkR1VvTVRJME9UWXVPU3d3S1NJK1BIVnpaU0JrWVhSaExXTTlJakpESWlCNGJHbHVhenBvY21WbVBTSWpUVXBZTFRFME55MVVSVmd0VGkweVF5SXZQand2Wno0OFp5QmtZWFJoTFcxdGJDMXViMlJsUFNKdGFTSWdkSEpoYm5ObWIzSnRQU0owY21GdWMyeGhkR1VvTVRJNU5ERXVOaXd3S1NJK1BIVnpaU0JrWVhSaExXTTlJakZFTnpBeklpQjRiR2x1YXpwb2NtVm1QU0lqVFVwWUxURTBOeTFVUlZndFNTMHhSRGN3TXlJdlBqd3ZaejQ4WnlCa1lYUmhMVzF0YkMxdWIyUmxQU0p0YnlJZ2RISmhibk5tYjNKdFBTSjBjbUZ1YzJ4aGRHVW9NVE0wTVRBdU5pd3dLU0krUEhWelpTQmtZWFJoTFdNOUlqSTVJaUI0YkdsdWF6cG9jbVZtUFNJalRVcFlMVEUwTnkxVVJWZ3RUaTB5T1NJdlBqd3ZaejQ4WnlCa1lYUmhMVzF0YkMxdWIyUmxQU0p0YVNJZ2RISmhibk5tYjNKdFBTSjBjbUZ1YzJ4aGRHVW9NVE0zT1RrdU5pd3dLU0krUEhWelpTQmtZWFJoTFdNOUlqRkVORFV4SWlCNGJHbHVhenBvY21WbVBTSWpUVXBZTFRFME55MVVSVmd0U1MweFJEUTFNU0l2UGp3dlp6NDhaeUJrWVhSaExXMXRiQzF1YjJSbFBTSnRjM1ZpSWlCMGNtRnVjMlp2Y20wOUluUnlZVzV6YkdGMFpTZ3hORE14T1M0Mk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FMU16TXpMamdzTUNraVBqeDFjMlVnWkdGMFlTMWpQU0l5TWpFeUlpQjRiR2x1YXpwb2NtVm1QU0lqVFVwWUxURTBOeTFVUlZndFRpMHlNakV5SWk4K1BDOW5QanhuSUdSaGRHRXRiVzFzTFc1dlpHVTlJbTExYm1SbGNtOTJaWElpSUhSeVlXNXpabTl5YlQwaWRISmhibk5zWVhSbEtERTJNek0wTERBcElqNDhaeUJrWVhSaExXMXRiQzF1YjJSbFBTSnRieUkrUEhWelpTQmtZWFJoTFdNOUlqSXlNVEVpSUhoc2FXNXJPbWh5WldZOUlpTk5TbGd0TVRRM0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eE5EY3RWRVZZTFVrdE1VUTBOVFlpTHo0OEwyYytQR2NnWkdGMFlTMXRiV3d0Ym05a1pUMGliVzhpSUhSeVlXNXpabTl5YlQwaWRISmhibk5zWVhSbEtETTBOU3d3S1NJK1BIVnpaU0JrWVhSaExXTTlJak5FSWlCNGJHbHVhenBvY21WbVBTSWpUVXBZTFRFME55MVVSVmd0VGkwelJDSXZQand2Wno0OFp5QmtZWFJoTFcxdGJDMXViMlJsUFNKdGJpSWdkSEpoYm5ObWIzSnRQU0owY21GdWMyeGhkR1VvTVRFeU15d3dLU0krUEhWelpTQmtZWFJoTFdNOUlqTXhJaUI0YkdsdWF6cG9jbVZtUFNJalRVcFlMVEUwTnkxVVJWZ3RUaTB6TVNJdlBqd3ZaejQ4TDJjK1BHY2daR0YwWVMxdGJXd3RibTlrWlQwaWJXa2lJSFJ5WVc1elptOXliVDBpZEhKaGJuTnNZWFJsS0RVd09TNDVMREV4TlRBcElITmpZV3hsS0RBdU56QTNLU0krUEhWelpTQmtZWFJoTFdNOUlqRkVORFZDSWlCNGJHbHVhenBvY21WbVBTSWpUVXBZTFRFME55MVVSVmd0U1MweFJEUTFRaUl2UGp3dlp6NDhMMmMrUEdjZ1pHRjBZUzF0Yld3dGJtOWtaVDBpYlhOMVlpSWdkSEpoYm5ObWIzSnRQU0owY21GdWMyeGhkR1VvTVRjNU5EUXVOaXd3S1NJK1BHY2daR0YwWVMxdGJXd3RibTlrWlQwaWJXa2lQangxYzJVZ1pHRjBZUzFqUFNJeFJEUXpOeUlnZUd4cGJtczZhSEpsWmowaUkwMUtXQzB4TkRj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HhORGN0VkVWWUxVa3RNVVEwTTBVaUx6NDhMMmMrUEdjZ1pHRjBZUzF0Yld3dGJtOWtaVDBpYldraUlIUnlZVzV6Wm05eWJUMGlkSEpoYm5Oc1lYUmxLRGc0T1N3d0tTSStQSFZ6WlNCa1lYUmhMV005SWpGRU5ETkdJaUI0YkdsdWF6cG9jbVZtUFNJalRVcFlMVEUwTnkxVVJWZ3RTUzB4UkRRelJpSXZQand2Wno0OEwyYytQQzluUGp4bklHUmhkR0V0Ylcxc0xXNXZaR1U5SW0xdklpQjBjbUZ1YzJadmNtMDlJblJ5WVc1emJHRjBaU2d4T1RrMk5TNDRMREFwSWo0OGRYTmxJR1JoZEdFdFl6MGlNamdpSUhoc2FXNXJPbWh5WldZOUlpTk5TbGd0TVRRM0xWUkZXQzFPTFRJNElpOCtQQzluUGp4bklHUmhkR0V0Ylcxc0xXNXZaR1U5SW0xcElpQjBjbUZ1YzJadmNtMDlJblJ5WVc1emJHRjBaU2d5TURNMU5DNDRMREFwSWo0OGRYTmxJR1JoZEdFdFl6MGlNVVEwTlVVaUlIaHNhVzVyT21oeVpXWTlJaU5OU2xndE1UUTNMVlJGV0MxSkxURkVORFZGSWk4K1BDOW5QanhuSUdSaGRHRXRiVzFzTFc1dlpHVTlJbTF2SWlCMGNtRnVjMlp2Y20wOUluUnlZVzV6YkdGMFpTZ3lNRGd4TkM0NExEQXBJajQ4ZFhObElHUmhkR0V0WXowaU1qZ2lJSGhzYVc1ck9taHlaV1k5SWlOTlNsZ3RNVFEzTFZSRldDMU9MVEk0SWk4K1BDOW5QanhuSUdSaGRHRXRiVzFzTFc1dlpHVTlJbTF6ZFdJaUlIUnlZVzV6Wm05eWJUMGlkSEpoYm5Oc1lYUmxLREl4TWpBekxqZ3NNQ2tpUGp4bklHUmhkR0V0Ylcxc0xXNXZaR1U5SW0xcElqNDhkWE5sSUdSaGRHRXRZejBpTVVRME5qY2lJSGhzYVc1ck9taHlaV1k5SWlOTlNsZ3RNVFEzTFZSRldDMUpMVEZFTkRZM0lpOCtQQzluUGp4bklHUmhkR0V0Ylcxc0xXNXZaR1U5SW0xcElpQjBjbUZ1YzJadmNtMDlJblJ5WVc1emJHRjBaU2cwT1Rnc0xURTFNQ2tnYzJOaGJHVW9NQzQzTURjcElqNDhkWE5sSUdSaGRHRXRZejBpTVVRME5UWWlJSGhzYVc1ck9taHlaV1k5SWlOTlNsZ3RNVFEzTFZSRldDMUpMVEZFTkRVMklpOCtQQzluUGp3dlp6NDhaeUJrWVhSaExXMXRiQzF1YjJSbFBTSlVaVmhCZEc5dElpQmtZWFJoTFcxcWVDMTBaWGhqYkdGemN6MGlUMUpFSWlCMGNtRnVjMlp2Y20wOUluUnlZVzV6YkdGMFpTZ3lNVGs1TlM0NExEQXBJajQ4WnlCa1lYUmhMVzF0YkMxdWIyUmxQU0p0YnlJZ2RISmhibk5tYjNKdFBTSjBjbUZ1YzJ4aGRHVW9NQ0F0TUM0MUtTSStQSFZ6WlNCa1lYUmhMV005SWpkRElpQjRiR2x1YXpwb2NtVm1QU0lqVFVwWUxURTBOeTFVUlZndFRpMDNReUl2UGp3dlp6NDhMMmMrUEdjZ1pHRjBZUzF0Yld3dGJtOWtaVDBpYlhOMVlpSWdkSEpoYm5ObWIzSnRQU0owY21GdWMyeGhkR1VvTWpJeU56TXVPQ3d3S1NJK1BHY2daR0YwWVMxdGJXd3RibTlrWlQwaWJXa2lQangxYzJVZ1pHRjBZUzFqUFNJeFJEUTJOU0lnZUd4cGJtczZhSEpsWmowaUkwMUtXQzB4TkRjdFZFVllMVWt0TVVRME5qVWlMejQ4TDJjK1BHY2daR0YwWVMxdGJXd3RibTlrWlQwaWJXa2lJSFJ5WVc1elptOXliVDBpZEhKaGJuTnNZWFJsS0RZd05Td3RNVFV3S1NCelkyRnNaU2d3TGpjd055a2lQangxYzJVZ1pHRjBZUzFqUFNJeFJEUTFOaUlnZUd4cGJtczZhSEpsWmowaUkwMUtXQzB4TkRjdFZFVllMVWt0TVVRME5UWWlMejQ4TDJjK1BDOW5QanhuSUdSaGRHRXRiVzFzTFc1dlpHVTlJbTF2SWlCMGNtRnVjMlp2Y20wOUluUnlZVzV6YkdGMFpTZ3lNekUzTWk0M0xEQXBJajQ4ZFhObElHUmhkR0V0WXowaU1rTWlJSGhzYVc1ck9taHlaV1k5SWlOTlNsZ3RNVFEzTFZSRldDMU9MVEpESWk4K1BDOW5QanhuSUdSaGRHRXRiVzFzTFc1dlpHVTlJbTFwSWlCMGNtRnVjMlp2Y20wOUluUnlZVzV6YkdGMFpTZ3lNell4Tnk0MExEQXBJajQ4ZFhObElHUmhkR0V0WXowaU1VUTNNVGtpSUhoc2FXNXJPbWh5WldZOUlpTk5TbGd0TVRRM0xWUkZXQzFKTFRGRU56RTVJaTgrUEM5blBqeG5JR1JoZEdFdGJXMXNMVzV2WkdVOUltMXZJaUIwY21GdWMyWnZjbTA5SW5SeVlXNXpiR0YwWlNneU5ESXhNeTQwTERBcElqNDhkWE5sSUdSaGRHRXRZejBpTWpraUlIaHNhVzVyT21oeVpXWTlJaU5OU2xndE1UUTNMVlJGV0MxT0xUSTVJaTgrUEM5blBqeG5JR1JoZEdFdGJXMXNMVzV2WkdVOUlsUmxXRUYwYjIwaUlHUmhkR0V0YldwNExYUmxlR05zWVhOelBTSlBVa1FpSUhSeVlXNXpabTl5YlQwaWRISmhibk5zWVhSbEtESTBOakF5TGpRc01Da2lQanhuSUdSaGRHRXRiVzFzTFc1dlpHVTlJbTF2SWlCMGNtRnVjMlp2Y20wOUluUnlZVzV6YkdGMFpTZ3dJQzB3TGpVcElqNDhkWE5sSUdSaGRHRXRZejBpTjBNaUlIaHNhVzVyT21oeVpXWTlJaU5OU2xndE1UUTNMVlJGV0MxT0xUZERJaTgrUEM5blBqd3ZaejQ4WnlCa1lYUmhMVzF0YkMxdWIyUmxQU0p0YVNJZ2RISmhibk5tYjNKdFBTSjBjbUZ1YzJ4aGRHVW9NalE0T0RBdU5Dd3dLU0krUEhWelpTQmtZWFJoTFdNOUlqRkVORFZFSWlCNGJHbHVhenBvY21WbVBTSWpUVXBZTFRFME55MVVSVmd0U1MweFJEUTFSQ0l2UGp3dlp6NDhaeUJrWVhSaExXMXRiQzF1YjJSbFBTSnRieUlnZEhKaGJuTm1iM0p0UFNKMGNtRnVjMnhoZEdVb01qVXpPRE11TkN3d0tTSStQSFZ6WlNCa1lYUmhMV005SWpJNElpQjRiR2x1YXpwb2NtVm1QU0lqVFVwWUxURTBOeTFVUlZndFRpMHlPQ0l2UGp3dlp6NDhaeUJrWVhSaExXMXRiQzF1YjJSbFBTSnRjM1ZpSWlCMGNtRnVjMlp2Y20wOUluUnlZVzV6YkdGMFpTZ3lOVGMzTWk0ME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JMk5UWTBMak1zTUNraVBqeDFjMlVnWkdGMFlTMWpQU0l5T1NJZ2VHeHBibXM2YUhKbFpqMGlJMDFLV0MweE5EY3RWRVZZTFU0dE1qa2lMejQ4TDJjK1BHY2daR0YwWVMxdGJXd3RibTlrWlQwaWJXOGlJSFJ5WVc1elptOXliVDBpZEhKaGJuTnNZWFJsS0RJMk9UVXpMak1zTUNraVBqeDFjMlVnWkdGMFlTMWpQU0l5T1NJZ2VHeHBibXM2YUhKbFpqMGlJMDFLV0MweE5EY3RWRVZZTFU0dE1qa2lMejQ4TDJjK1BDOW5Qand2Wno0OEwzTjJaejQ9IiwKCSJSZWFsVmlld1NpemVKc29uIiA6ICJ7XCJoZWlnaHRcIjo5NDMsXCJ3aWR0aFwiOjkxNzl9Igp9Cg=="/>
    </extobj>
    <extobj name="2384804F-3998-4D57-9195-F3826E402611-12">
      <extobjdata type="2384804F-3998-4D57-9195-F3826E402611" data="ewoJIkltZ1NldHRpbmdKc29uIiA6ICJ7XCJoZWlnaHRcIjo0NC42NDI4NTcxNDI4NTcxNCxcIndpZHRoXCI6MzgzLjAzNTcxNDI4NTcxNDN9IiwKCSJMYXRleCIgOiAiRF97S0x9KHEoenx4LFxccGhpKXxwKHopKSA9IFxcZnJhY3sxfXsyfSBcXHN1bV9pIChcXG11X2leMiArIFxcc2lnbWFfaV4yIC0gMSAtIFxcbG9nIFxcc2lnbWFfaV4yKSIsCgkiTGF0ZXhJbWdCYXNlNjQiIDogIlBITjJaeUI0Yld4dWN6MGlhSFIwY0RvdkwzZDNkeTUzTXk1dmNtY3ZNakF3TUM5emRtY2lJSGRwWkhSb1BTSTBPUzR4T1RobGVDSWdhR1ZwWjJoMFBTSTFMamN6TTJWNElpQnliMnhsUFNKcGJXY2lJR1p2WTNWellXSnNaVDBpWm1Gc2MyVWlJSFpwWlhkQ2IzZzlJakFnTFRFek5ESWdNakUzTkRVdU55QXlOVE0wTGpJaUlIaHRiRzV6T25oc2FXNXJQU0pvZEhSd09pOHZkM2QzTG5jekxtOXlaeTh4T1RrNUwzaHNhVzVySWlCaGNtbGhMV2hwWkdSbGJqMGlkSEoxWlNJZ2MzUjViR1U5SW5abGNuUnBZMkZzTFdGc2FXZHVPaUF0TWk0Mk9UZGxlRHNnYldGNExYZHBaSFJvT2lBNU9DVTdJajQ4WkdWbWN6NDhjR0YwYUNCcFpEMGlUVXBZTFRR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MxVVJWZ3RTUzB4UkRRelJTSWdaRDBpVFRJNE5TQTJNamhSTWpnMUlEWXpOU0F5TWpnZ05qTTNVVEl3TlNBMk16Y2dNVGs0SURZek9GUXhPVEVnTmpRM1VURTVNU0EyTkRrZ01Ua3pJRFkyTVZFeE9Ua2dOamd4SURJd015QTJPREpSTWpBMUlEWTRNeUF5TVRRZ05qZ3pTREl4T1ZFeU5qQWdOamd4SURNMU5TQTJPREZSTXpnNUlEWTRNU0EwTVRnZ05qZ3hWRFEyTXlBMk9ESlVORGd6SURZNE1sRTFNREFnTmpneUlEVXdNQ0EyTnpSUk5UQXdJRFkyT1NBME9UY2dOall3VVRRNU5pQTJOVGdnTkRrMklEWTFORlEwT1RVZ05qUTRWRFE1TXlBMk5EUlVORGt3SURZME1WUTBPRFlnTmpNNVZEUTNPU0EyTXpoVU5EY3dJRFl6TjFRME5UWWdOak0zVVRReE5pQTJNellnTkRBMUlEWXpORlF6T0RjZ05qSXpURE13TmlBek1EVlJNekEzSURNd05TQTBPVEFnTkRRNVZEWTNPQ0ExT1RkUk5qa3lJRFl4TVNBMk9USWdOakl3VVRZNU1pQTJNelVnTmpZM0lEWXpOMUUyTlRFZ05qTTNJRFkxTVNBMk5EaFJOalV4SURZMU1DQTJOVFFnTmpZeVZEWTFPU0EyTnpkUk5qWXlJRFk0TWlBMk56WWdOamd5VVRZNE1DQTJPRElnTnpFeElEWTRNVlEzT1RFZ05qZ3dVVGd4TkNBMk9EQWdPRE01SURZNE1WUTROamtnTmpneVVUZzRPU0EyT0RJZ09EZzVJRFkzTWxFNE9Ea2dOalV3SURnNE1TQTJOREpST0RjNElEWXpOeUE0TmpJZ05qTTNVVGM0TnlBMk16SWdOekkySURVNE5sRTNNVEFnTlRjMklEWTFOaUExTXpSVU5UVTJJRFExTlV3MU1Ea2dOREU0VERVeE9DQXpPVFpSTlRJM0lETTNOQ0ExTkRZZ016STVWRFU0TVNBeU5EUlJOalUySURZM0lEWTJNU0EyTVZFMk5qTWdOVGtnTmpZMklEVTNVVFk0TUNBME55QTNNVGNnTkRaSU56TTRVVGMwTkNBek9DQTNORFFnTXpkVU56UXhJREU1VVRjek55QTJJRGN6TVNBd1NEY3lNRkUyT0RBZ015QTJNalVnTTFFMU1ETWdNeUEwT0RnZ01FZzBOemhSTkRjeUlEWWdORGN5SURsVU5EYzBJREkzVVRRM09DQTBNQ0EwT0RBZ05ETlVORGt4SURRMlNEUTVORkUxTkRRZ05EWWdOVFEwSURjeFVUVTBOQ0EzTlNBMU1UY2dNVFF4VkRRNE5TQXlNVFpNTkRJM0lETTFORXd6TlRrZ016QXhUREk1TVNBeU5EaE1Nalk0SURFMU5WRXlORFVnTmpNZ01qUTFJRFU0VVRJME5TQTFNU0F5TlRNZ05EbFVNekF6SURRMlNETXpORkV6TkRBZ016Y2dNelF3SURNMVVUTTBNQ0F4T1NBek16TWdOVkV6TWpnZ01DQXpNVGNnTUZFek1UUWdNQ0F5T0RBZ01WUXhPREFnTWxFeE1UZ2dNaUE0TlNBeVZEUTVJREZSTXpFZ01TQXpNU0F4TVZFek1TQXhNeUF6TkNBeU5WRXpPQ0EwTVNBME1pQTBNMVEyTlNBME5sRTVNaUEwTmlBeE1qVWdORGxSTVRNNUlEVXlJREUwTkNBMk1WRXhORGNnTmpVZ01qRTJJRE16T1ZReU9EVWdOakk0V2lJdlBqeHdZWFJvSUdsa1BTSk5TbGd0Tk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O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k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F0VkVWWUxVa3RNVVEzTVRraUlHUTlJazAwTURrZ05qZzRVVFF4TXlBMk9UUWdOREl4SURZNU5FZzBNamxJTkRReVVUUTBPQ0EyT0RnZ05EUTRJRFk0TmxFME5EZ2dOamM1SURReE9DQTFOak5STkRFeElEVXpOU0EwTURRZ05UQTBWRE01TWlBME5UaE1Nemc0SURRME1sRXpPRGdnTkRReElETTVOeUEwTkRGVU5ESTVJRFF6TlZRME56Y2dOREU0VVRVeU1TQXpPVGNnTlRVd0lETTFOMVExTnprZ01qWXdWRFUwT0NBeE5URlVORGN4SURZMVZETTNOQ0F4TVZReU56a2dMVEV3U0RJM05Vd3lOVEVnTFRFd05WRXlORFVnTFRFeU9DQXlNemdnTFRFMk1GRXlNekFnTFRFNU1pQXlNamNnTFRFNU9GUXlNVFVnTFRJd05VZ3lNRGxSTVRnNUlDMHlNRFVnTVRnNUlDMHhPVGhSTVRnNUlDMHhPVE1nTWpFeElDMHhNRE5NTWpNMElDMHhNVkV5TXpRZ0xURXdJREl5TmlBdE1UQlJNakl4SUMweE1DQXlNRFlnTFRoVU1UWXhJRFpVTVRBM0lETTJWRFl5SURnNVZEUXpJREUzTVZFME15QXlNekVnTnpZZ01qZzBWREUxTnlBek56QlVNalUwSURReU1sUXpORElnTkRReFVUTTBOeUEwTkRFZ016UTRJRFEwTlV3ek56Z2dOVFkzVVRRd09TQTJPRFlnTkRBNUlEWTRPRnBOTVRJeUlERTFNRkV4TWpJZ01URTJJREV6TkNBNU1WUXhOamNnTlROVU1qQXpJRE0xVkRJek55QXlOMGd5TkRSTU16TTNJRFF3TkZFek16TWdOREEwSURNeU5pQTBNRE5VTWprM0lETTVOVlF5TlRVZ016YzVWREl4TVNBek5UQlVNVGN3SURNd05GRXhOVElnTWpjMklERXpOeUF5TXpkUk1USXlJREU1TVNBeE1qSWdNVFV3V2swMU1EQWdNamd5VVRVd01DQXpNakFnTkRnMElETTBOMVEwTkRRZ016ZzFWRFF3TlNBME1EQlVNemd4SURRd05FZ3pOemhNTXpNeUlESXhOMHd5T0RRZ01qbFJNamcwSURJM0lESTROU0F5TjFFeU9UTWdNamNnTXpFM0lETXpWRE0xTnlBME4xRTBNREFnTmpZZ05ETXhJREV3TUZRME56VWdNVGN3VkRRNU5DQXlNelJVTlRBd0lESTRNbG9pTHo0OGNHRjBhQ0JwWkQwaVRVcFlMVF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B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DB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kM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O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ME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FF0VkVWWUxVa3RNVVEzTUVVaUlHUTlJazB4T0RRZ0xURXhVVEV4TmlBdE1URWdOelFnTXpSVU16RWdNVFEzVVRNeElESTBOeUF4TURRZ016TXpWREkzTkNBME16QlJNamMxSURRek1TQTBNVFFnTkRNeFNEVTFNbEUxTlRNZ05ETXdJRFUxTlNBME1qbFVOVFU1SURReU4xUTFOaklnTkRJMVZEVTJOU0EwTWpKVU5UWTNJRFF5TUZRMU5qa2dOREUyVkRVM01DQTBNVEpVTlRjeElEUXdOMVExTnpJZ05EQXhVVFUzTWlBek5UY2dOVEEzSURNMU4xRTFNREFnTXpVM0lEUTVNQ0F6TlRkVU5EYzJJRE0xT0VnME1UWk1OREl4SURNME9GRTBNemtnTXpFd0lEUXpPU0F5TmpOUk5ETTVJREUxTXlBek5Ua2dOekZVTVRnMElDMHhNVnBOTXpZeElESTNPRkV6TmpFZ016VTRJREkzTmlBek5UaFJNVFV5SURNMU9DQXhNVFVnTVRnMFVURXhOQ0F4T0RBZ01URTBJREUzT0ZFeE1EWWdNVFF4SURFd05pQXhNVGRSTVRBMklEWTNJREV6TVNBME4xUXhPRGdnTWpaUk1qUXlJREkySURJNE55QTNNMUV6TVRZZ01UQXpJRE16TkNBeE5UTlVNelUySURJek0xUXpOakVnTWpjNFdpSXZQanh3WVhSb0lHbGtQU0pOU2xndE5DMVVSVmd0VGkweU1qRXlJaUJrUFNKTk9EUWdNak0zVkRnMElESTFNRlE1T0NBeU56QklOamM1VVRZNU5DQXlOaklnTmprMElESTFNRlEyTnprZ01qTXdTRGs0VVRnMElESXpOeUE0TkNBeU5UQmFJaTgrUEhCaGRHZ2dhV1E5SWsxS1dDMDB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kM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R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OQzFVUlZndFRpMHlNRFl4SWlCa1BTSW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E0zSWlCNGJHbHVhenBvY21WbVBTSWpUVXBZTFRR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DBMVlJGV0MxSkxURkVORE5GSWk4K1BDOW5QanhuSUdSaGRHRXRiVzFzTFc1dlpHVTlJbTFwSWlCMGNtRnVjMlp2Y20wOUluUnlZVzV6YkdGMFpTZzRPRGtzTUNraVBqeDFjMlVnWkdGMFlTMWpQU0l4UkRRelJpSWdlR3hwYm1zNmFISmxaajBpSTAxS1dDMDBMVlJGV0MxSkxURkVORE5HSWk4K1BDOW5Qand2Wno0OEwyYytQR2NnWkdGMFlTMXRiV3d0Ym05a1pUMGliVzhpSUhSeVlXNXpabTl5YlQwaWRISmhibk5zWVhSbEtESXdNakV1TWl3d0tTSStQSFZ6WlNCa1lYUmhMV005SWpJNElpQjRiR2x1YXpwb2NtVm1QU0lqVFVwWUxUUXRWRVZZTFU0dE1qZ2lMejQ4TDJjK1BHY2daR0YwWVMxdGJXd3RibTlrWlQwaWJXa2lJSFJ5WVc1elptOXliVDBpZEhKaGJuTnNZWFJsS0RJME1UQXVNaXd3S1NJK1BIVnpaU0JrWVhSaExXTTlJakZFTkRWRklpQjRiR2x1YXpwb2NtVm1QU0lqVFVwWUxUUXRWRVZZTFVrdE1VUTBOVVVpTHo0OEwyYytQR2NnWkdGMFlTMXRiV3d0Ym05a1pUMGliVzhpSUhSeVlXNXpabTl5YlQwaWRISmhibk5zWVhSbEtESTROekF1TWl3d0tTSStQSFZ6WlNCa1lYUmhMV005SWpJNElpQjRiR2x1YXpwb2NtVm1QU0lqVFVwWUxUUXRWRVZZTFU0dE1qZ2lMejQ4TDJjK1BHY2daR0YwWVMxdGJXd3RibTlrWlQwaWJXa2lJSFJ5WVc1elptOXliVDBpZEhKaGJuTnNZWFJsS0RNeU5Ua3VNaXd3S1NJK1BIVnpaU0JrWVhSaExXTTlJakZFTkRZM0lpQjRiR2x1YXpwb2NtVm1QU0lqVFVwWUxUUXRWRVZZTFVrdE1VUTBOamNpTHo0OEwyYytQR2NnWkdGMFlTMXRiV3d0Ym05a1pUMGlWR1ZZUVhSdmJTSWdaR0YwWVMxdGFuZ3RkR1Y0WTJ4aGMzTTlJazlTUkNJZ2RISmhibk5tYjNKdFBTSjBjbUZ1YzJ4aGRHVW9NemN5TkM0eUxEQXBJajQ4WnlCa1lYUmhMVzF0YkMxdWIyUmxQU0p0YnlJZ2RISmhibk5tYjNKdFBTSjBjbUZ1YzJ4aGRHVW9NQ0F0TUM0MUtTSStQSFZ6WlNCa1lYUmhMV005SWpkRElpQjRiR2x1YXpwb2NtVm1QU0lqVFVwWUxUUXRWRVZZTFU0dE4wTWlMejQ4TDJjK1BDOW5QanhuSUdSaGRHRXRiVzFzTFc1dlpHVTlJbTFwSWlCMGNtRnVjMlp2Y20wOUluUnlZVzV6YkdGMFpTZzBNREF5TGpJc01Da2lQangxYzJVZ1pHRjBZUzFqUFNJeFJEUTJOU0lnZUd4cGJtczZhSEpsWmowaUkwMUtXQzAwTFZSRldDMUpMVEZFTkRZMUlpOCtQQzluUGp4bklHUmhkR0V0Ylcxc0xXNXZaR1U5SW0xdklpQjBjbUZ1YzJadmNtMDlJblJ5WVc1emJHRjBaU2cwTlRjMExqSXNNQ2tpUGp4MWMyVWdaR0YwWVMxalBTSXlReUlnZUd4cGJtczZhSEpsWmowaUkwMUtXQzAwTFZSRldDMU9MVEpESWk4K1BDOW5QanhuSUdSaGRHRXRiVzFzTFc1dlpHVTlJbTFwSWlCMGNtRnVjMlp2Y20wOUluUnlZVzV6YkdGMFpTZzFNREU0TGpnc01Da2lQangxYzJVZ1pHRjBZUzFqUFNJeFJEY3hPU0lnZUd4cGJtczZhSEpsWmowaUkwMUtXQzAwTFZSRldDMUpMVEZFTnpFNUlpOCtQQzluUGp4bklHUmhkR0V0Ylcxc0xXNXZaR1U5SW0xdklpQjBjbUZ1YzJadmNtMDlJblJ5WVc1emJHRjBaU2cxTmpFMExqZ3NNQ2tpUGp4MWMyVWdaR0YwWVMxalBTSXlPU0lnZUd4cGJtczZhSEpsWmowaUkwMUtXQzAwTFZSRldDMU9MVEk1SWk4K1BDOW5QanhuSUdSaGRHRXRiVzFzTFc1dlpHVTlJbFJsV0VGMGIyMGlJR1JoZEdFdGJXcDRMWFJsZUdOc1lYTnpQU0pQVWtRaUlIUnlZVzV6Wm05eWJUMGlkSEpoYm5Oc1lYUmxLRFl3TURNdU9Dd3dLU0krUEdjZ1pHRjBZUzF0Yld3dGJtOWtaVDBpYlc4aUlIUnlZVzV6Wm05eWJUMGlkSEpoYm5Oc1lYUmxLREFnTFRBdU5Ta2lQangxYzJVZ1pHRjBZUzFqUFNJM1F5SWdlR3hwYm1zNmFISmxaajBpSTAxS1dDMDBMVlJGV0MxT0xUZERJaTgrUEM5blBqd3ZaejQ4WnlCa1lYUmhMVzF0YkMxdWIyUmxQU0p0YVNJZ2RISmhibk5tYjNKdFBTSjBjbUZ1YzJ4aGRHVW9Oakk0TVM0NExEQXBJajQ4ZFhObElHUmhkR0V0WXowaU1VUTBOVVFpSUhoc2FXNXJPbWh5WldZOUlpTk5TbGd0TkMxVVJWZ3RTUzB4UkRRMVJDSXZQand2Wno0OFp5QmtZWFJoTFcxdGJDMXViMlJsUFNKdGJ5SWdkSEpoYm5ObWIzSnRQU0owY21GdWMyeGhkR1VvTmpjNE5DNDRMREFwSWo0OGRYTmxJR1JoZEdFdFl6MGlNamdpSUhoc2FXNXJPbWh5WldZOUlpTk5TbGd0TkMxVVJWZ3RUaTB5T0NJdlBqd3ZaejQ4WnlCa1lYUmhMVzF0YkMxdWIyUmxQU0p0YVNJZ2RISmhibk5tYjNKdFBTSjBjbUZ1YzJ4aGRHVW9OekUzTXk0NExEQXBJajQ4ZFhObElHUmhkR0V0WXowaU1VUTBOamNpSUhoc2FXNXJPbWh5WldZOUlpTk5TbGd0TkMxVVJWZ3RTUzB4UkRRMk55SXZQand2Wno0OFp5QmtZWFJoTFcxdGJDMXViMlJsUFNKdGJ5SWdkSEpoYm5ObWIzSnRQU0owY21GdWMyeGhkR1VvTnpZek9DNDRMREFwSWo0OGRYTmxJR1JoZEdFdFl6MGlNamtpSUhoc2FXNXJPbWh5WldZOUlpTk5TbGd0TkMxVVJWZ3RUaTB5T1NJdlBqd3ZaejQ4WnlCa1lYUmhMVzF0YkMxdWIyUmxQU0p0YnlJZ2RISmhibk5tYjNKdFBTSjBjbUZ1YzJ4aGRHVW9PREF5Tnk0NExEQXBJajQ4ZFhObElHUmhkR0V0WXowaU1qa2lJSGhzYVc1ck9taHlaV1k5SWlOTlNsZ3ROQzFVUlZndFRpMHlPU0l2UGp3dlp6NDhaeUJrWVhSaExXMXRiQzF1YjJSbFBTSnRieUlnZEhKaGJuTm1iM0p0UFNKMGNtRnVjMnhoZEdVb09EWTVOQzQyTERBcElqNDhkWE5sSUdSaGRHRXRZejBpTTBRaUlIaHNhVzVyT21oeVpXWTlJaU5OU2xndE5DMVVSVmd0VGkwelJDSXZQand2Wno0OFp5QmtZWFJoTFcxdGJDMXViMlJsUFNKdFpuSmhZeUlnZEhKaGJuTm1iM0p0UFNKMGNtRnVjMnhoZEdVb09UYzFNQzQwTERBcElqNDhaeUJrWVhSaExXMXRiQzF1YjJSbFBTSnRiaUlnZEhKaGJuTm1iM0p0UFNKMGNtRnVjMnhoZEdVb01qSXdMRFkzTmlraVBqeDFjMlVnWkdGMFlTMWpQU0l6TVNJZ2VHeHBibXM2YUhKbFpqMGlJMDFLV0MwMExWUkZXQzFPTFRNeElpOCtQQzluUGp4bklHUmhkR0V0Ylcxc0xXNXZaR1U5SW0xdUlpQjBjbUZ1YzJadmNtMDlJblJ5WVc1emJHRjBaU2d5TWpBc0xUWTROaWtpUGp4MWMyVWdaR0YwWVMxalBTSXpNaUlnZUd4cGJtczZhSEpsWmowaUkwMUtXQzAwTFZSRldDMU9MVE15SWk4K1BDOW5Qanh5WldOMElIZHBaSFJvUFNJM01EQWlJR2hsYVdkb2REMGlOakFpSUhnOUlqRXlNQ0lnZVQwaU1qSXdJaTgrUEM5blBqeG5JR1JoZEdFdGJXMXNMVzV2WkdVOUltMTFibVJsY2lJZ2RISmhibk5tYjNKdFBTSjBjbUZ1YzJ4aGRHVW9NVEE0TlRjc01Da2lQanhuSUdSaGRHRXRiVzFzTFc1dlpHVTlJbTF2SWo0OGRYTmxJR1JoZEdFdFl6MGlNakl4TVNJZ2VHeHBibXM2YUhKbFpqMGlJMDFLV0MwMExWUkZXQzFNVHkweU1qRXhJaTgrUEM5blBqeG5JR1JoZEdFdGJXMXNMVzV2WkdVOUltMXBJaUIwY21GdWMyWnZjbTA5SW5SeVlXNXpiR0YwWlNnMk1EQXNMVEV3T0RRdU5Da2djMk5oYkdVb01DNDNNRGNwSWo0OGRYTmxJR1JoZEdFdFl6MGlNVVEwTlRZaUlIaHNhVzVyT21oeVpXWTlJaU5OU2xndE5DMVVSVmd0U1MweFJEUTFOaUl2UGp3dlp6NDhMMmMrUEdjZ1pHRjBZUzF0Yld3dGJtOWtaVDBpYlc4aUlIUnlZVzV6Wm05eWJUMGlkSEpoYm5Oc1lYUmxLREV5TXpBeExEQXBJajQ4ZFhObElHUmhkR0V0WXowaU1qZ2lJSGhzYVc1ck9taHlaV1k5SWlOTlNsZ3ROQzFVUlZndFRpMHlPQ0l2UGp3dlp6NDhaeUJrWVhSaExXMXRiQzF1YjJSbFBTSnRjM1ZpYzNWd0lpQjBjbUZ1YzJadmNtMDlJblJ5WVc1emJHRjBaU2d4TWpZNU1Dd3dLU0krUEdjZ1pHRjBZUzF0Yld3dGJtOWtaVDBpYldraVBqeDFjMlVnWkdGMFlTMWpQU0l4UkRjd055SWdlR3hwYm1zNmFISmxaajBpSTAxS1dDMDBMVlJGV0MxSkxURkVOekEzSWk4K1BDOW5QanhuSUdSaGRHRXRiVzFzTFc1dlpHVTlJbTF1SWlCMGNtRnVjMlp2Y20wOUluUnlZVzV6YkdGMFpTZzJNellzTkRFektTQnpZMkZzWlNnd0xqY3dOeWtpUGp4MWMyVWdaR0YwWVMxalBTSXpNaUlnZUd4cGJtczZhSEpsWmowaUkwMUtXQzAwTFZSRldDMU9MVE15SWk4K1BDOW5QanhuSUdSaGRHRXRiVzFzTFc1dlpHVTlJbTFwSWlCMGNtRnVjMlp2Y20wOUluUnlZVzV6YkdGMFpTZzJNellzTFRJME55a2djMk5oYkdVb01DNDNNRGNwSWo0OGRYTmxJR1JoZEdFdFl6MGlNVVEwTlRZaUlIaHNhVzVyT21oeVpXWTlJaU5OU2xndE5DMVVSVmd0U1MweFJEUTFOaUl2UGp3dlp6NDhMMmMrUEdjZ1pHRjBZUzF0Yld3dGJtOWtaVDBpYlc4aUlIUnlZVzV6Wm05eWJUMGlkSEpoYm5Oc1lYUmxLREV6T1RVeExqZ3NNQ2tpUGp4MWMyVWdaR0YwWVMxalBTSXlRaUlnZUd4cGJtczZhSEpsWmowaUkwMUtXQzAwTFZSRldDMU9MVEpDSWk4K1BDOW5QanhuSUdSaGRHRXRiVzFzTFc1dlpHVTlJbTF6ZFdKemRYQWlJSFJ5WVc1elptOXliVDBpZEhKaGJuTnNZWFJsS0RFME9UVXlMREFwSWo0OFp5QmtZWFJoTFcxdGJDMXViMlJsUFNKdGFTSStQSFZ6WlNCa1lYUmhMV005SWpGRU56QkZJaUI0YkdsdWF6cG9jbVZtUFNJalRVcFlMVFF0VkVWWUxVa3RNVVEzTUVVaUx6NDhMMmMrUEdjZ1pHRjBZUzF0Yld3dGJtOWtaVDBpYlc0aUlIUnlZVzV6Wm05eWJUMGlkSEpoYm5Oc1lYUmxLRFl3TkN3ME1UTXBJSE5qWVd4bEtEQXVOekEzS1NJK1BIVnpaU0JrWVhSaExXTTlJak15SWlCNGJHbHVhenBvY21WbVBTSWpUVXBZTFRRdFZFVllMVTR0TXpJaUx6NDhMMmMrUEdjZ1pHRjBZUzF0Yld3dGJtOWtaVDBpYldraUlIUnlZVzV6Wm05eWJUMGlkSEpoYm5Oc1lYUmxLRFl3TkN3dE1qUTNLU0J6WTJGc1pTZ3dMamN3TnlraVBqeDFjMlVnWkdGMFlTMWpQU0l4UkRRMU5pSWdlR3hwYm1zNmFISmxaajBpSTAxS1dDMDBMVlJGV0MxSkxURkVORFUySWk4K1BDOW5Qand2Wno0OFp5QmtZWFJoTFcxdGJDMXViMlJsUFNKdGJ5SWdkSEpoYm5ObWIzSnRQU0owY21GdWMyeGhkR1VvTVRZeE9ERXVPQ3d3S1NJK1BIVnpaU0JrWVhSaExXTTlJakl5TVRJaUlIaHNhVzVyT21oeVpXWTlJaU5OU2xndE5DMVVSVmd0VGkweU1qRXlJaTgrUEM5blBqeG5JR1JoZEdFdGJXMXNMVzV2WkdVOUltMXVJaUIwY21GdWMyWnZjbTA5SW5SeVlXNXpiR0YwWlNneE56RTRNaXd3S1NJK1BIVnpaU0JrWVhSaExXTTlJak14SWlCNGJHbHVhenBvY21WbVBTSWpUVXBZTFRRdFZFVllMVTR0TXpFaUx6NDhMMmMrUEdjZ1pHRjBZUzF0Yld3dGJtOWtaVDBpYlc4aUlIUnlZVzV6Wm05eWJUMGlkSEpoYm5Oc1lYUmxLREUzT1RBMExqTXNNQ2tpUGp4MWMyVWdaR0YwWVMxalBTSXlNakV5SWlCNGJHbHVhenBvY21WbVBTSWpUVXBZTFRRdFZFVllMVTR0TWpJeE1pSXZQand2Wno0OFp5QmtZWFJoTFcxdGJDMXViMlJsUFNKdGFTSWdkSEpoYm5ObWIzSnRQU0owY21GdWMyeGhkR1VvTVRnNU1EUXVOU3d3S1NJK1BIVnpaU0JrWVhSaExXTTlJalpESWlCNGJHbHVhenBvY21WbVBTSWpUVXBZTFRRdFZFVllMVTR0TmtNaUx6NDhkWE5sSUdSaGRHRXRZejBpTmtZaUlIaHNhVzVyT21oeVpXWTlJaU5OU2xndE5DMVVSVmd0VGkwMlJpSWdkSEpoYm5ObWIzSnRQU0owY21GdWMyeGhkR1VvTWpjNExEQXBJaTgrUEhWelpTQmtZWFJoTFdNOUlqWTNJaUI0YkdsdWF6cG9jbVZtUFNJalRVcFlMVFF0VkVWWUxVNHROamNpSUhSeVlXNXpabTl5YlQwaWRISmhibk5zWVhSbEtEYzNPQ3d3S1NJdlBqd3ZaejQ4WnlCa1lYUmhMVzF0YkMxdWIyUmxQU0p0YnlJZ2RISmhibk5tYjNKdFBTSjBjbUZ1YzJ4aGRHVW9NakF4T0RJdU5Td3dLU0krUEhWelpTQmtZWFJoTFdNOUlqSXdOakVpSUhoc2FXNXJPbWh5WldZOUlpTk5TbGd0TkMxVVJWZ3RUaTB5TURZeElpOCtQQzluUGp4bklHUmhkR0V0Ylcxc0xXNXZaR1U5SW0xemRXSnpkWEFpSUhSeVlXNXpabTl5YlQwaWRISmhibk5zWVhSbEtESXdNelE1TGpJc01Da2lQanhuSUdSaGRHRXRiVzFzTFc1dlpHVTlJbTFwSWo0OGRYTmxJR1JoZEdFdFl6MGlNVVEzTUVVaUlIaHNhVzVyT21oeVpXWTlJaU5OU2xndE5DMVVSVmd0U1MweFJEY3dSU0l2UGp3dlp6NDhaeUJrWVhSaExXMXRiQzF1YjJSbFBTSnRiaUlnZEhKaGJuTm1iM0p0UFNKMGNtRnVjMnhoZEdVb05qQTBMRFF4TXlrZ2MyTmhiR1VvTUM0M01EY3BJajQ4ZFhObElHUmhkR0V0WXowaU16SWlJSGhzYVc1ck9taHlaV1k5SWlOTlNsZ3ROQzFVUlZndFRpMHpNaUl2UGp3dlp6NDhaeUJrWVhSaExXMXRiQzF1YjJSbFBTSnRhU0lnZEhKaGJuTm1iM0p0UFNKMGNtRnVjMnhoZEdVb05qQTBMQzB5TkRjcElITmpZV3hsS0RBdU56QTNLU0krUEhWelpTQmtZWFJoTFdNOUlqRkVORFUySWlCNGJHbHVhenBvY21WbVBTSWpUVXBZTFRRdFZFVllMVWt0TVVRME5UWWlMejQ4TDJjK1BDOW5QanhuSUdSaGRHRXRiVzFzTFc1dlpHVTlJbTF2SWlCMGNtRnVjMlp2Y20wOUluUnlZVzV6YkdGMFpTZ3lNVE0xTmk0M0xEQXBJajQ4ZFhObElHUmhkR0V0WXowaU1qa2lJSGhzYVc1ck9taHlaV1k5SWlOTlNsZ3ROQzFVUlZndFRpMHlPU0l2UGp3dlp6NDhMMmMrUEM5blBqd3ZjM1puUGc9PSIsCgkiUmVhbFZpZXdTaXplSnNvbiIgOiAie1wiaGVpZ2h0XCI6ODkyLjg1NzEzMTk1ODAwNzgsXCJ3aWR0aFwiOjc2NjAuNzE0MTExMzI4MTI1fSIKfQo="/>
    </extobj>
    <extobj name="2384804F-3998-4D57-9195-F3826E402611-13">
      <extobjdata type="2384804F-3998-4D57-9195-F3826E402611" data="ewoJIkltZ1NldHRpbmdKc29uIiA6ICJ7XCJoZWlnaHRcIjoxOS42NDI4NTcxNDI4NTcxNDIsXCJ3aWR0aFwiOjE3NS44OTI4NTcxNDI4NTcxNH0iLAoJIkxhdGV4IiA6ICJxKHp8eCxcXHBoaSkgXFxzaW0gXFxtYXRoY2Fse059KHp8XFxtdSwgXFxzaWdtYV4ySSkgIiwKCSJMYXRleEltZ0Jhc2U2NCIgOiAiUEhOMlp5QjRiV3h1Y3owaWFIUjBjRG92TDNkM2R5NTNNeTV2Y21jdk1qQXdNQzl6ZG1jaUlIZHBaSFJvUFNJeU1pNDFPVFJsZUNJZ2FHVnBaMmgwUFNJeUxqVTJOV1Y0SWlCeWIyeGxQU0pwYldjaUlHWnZZM1Z6WVdKc1pUMGlabUZzYzJVaUlIWnBaWGRDYjNnOUlqQWdMVGc0TXk0NUlEazVPRFl1TkNBeE1UTXpMamtpSUhodGJHNXpPbmhzYVc1clBTSm9kSFJ3T2k4dmQzZDNMbmN6TG05eVp5OHhPVGs1TDNoc2FXNXJJaUJoY21saExXaHBaR1JsYmowaWRISjFaU0lnYzNSNWJHVTlJblpsY25ScFkyRnNMV0ZzYVdkdU9pQXRNQzQxTmpabGVEc2diV0Y0TFhkcFpIUm9PaUE1T0NVN0lqNDhaR1ZtY3o0OGNHRjBhQ0JwWkQwaVRVcFlMVE13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pN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6Q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k1DMVVSVmd0VGkwM1F5SWdaRDBpVFRFek9TQXRNalE1U0RFek4xRXhNalVnTFRJME9TQXhNVGtnTFRJek5WWXlOVEZNTVRJd0lEY3pOMUV4TXpBZ056VXdJREV6T1NBM05UQlJNVFV5SURjMU1DQXhOVGtnTnpNMVZpMHlNelZSTVRVeElDMHlORGtnTVRReElDMHlORGxJTVRNNVdpSXZQanh3WVhSb0lHbGtQU0pOU2xndE16Q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ekF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pNQz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ek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UMxVVJWZ3RUaTB5TWpORElpQmtQU0pOTlRVZ01UWTJVVFUxSURJME1TQXhNREVnTXpBMFZESXlNaUF6TmpkUk1qWXdJRE0yTnlBeU9UWWdNelE1VkRNMk1pQXpNRFJVTkRJeElESTFNbFEwT0RRZ01qQTRWRFUxTkNBeE9EbFJOakUySURFNE9TQTJOVFVnTWpNMlZEWTVOQ0F6TXpoUk5qazBJRE0xTUNBMk9UZ2dNelU0VkRjd09DQXpOamRSTnpJeUlETTJOeUEzTWpJZ016TTBVVGN5TWlBeU5qQWdOamMzSURFNU4xUTFOaklnTVRNMFNEVTFORkUxTVRjZ01UTTBJRFE0TVNBeE5USlVOREUwSURFNU5sUXpOVFVnTWpRNFZESTVNaUF5T1ROVU1qSXpJRE14TVZFeE56a2dNekV4SURFME5TQXlPRFpSTVRBNUlESTFOeUE1TmlBeU1UaFVPREFnTVRVMlZEWTVJREV6TTFFMU5TQXhNek1nTlRVZ01UWTJXaUl2UGp4d1lYUm9JR2xrUFNKTlNsZ3RNekF0VkVWWUxVTXRORVVpSUdROUlrMHpORE1nTnpBMVVUTTFPQ0EzTURVZ016VTRJRFk1T0ZFek5qQWdOamsySURNM01DQTJOVGhVTkRFeElEVXlORlEwT0RRZ016RTVVVFV6TmlBeE56UWdOVGt3SURneVREVTVOU0EzTTB3Mk1UVWdNVFV5VVRZME5pQXlOelFnTmpneklEUXdOMUUzTWprZ05UY3hJRGMxTWlBMk16ZFVOems1SURjeU4xRTROVElnTnpnd0lEa3pOeUEzT0RoUk9UTTVJRGM0T0NBNU5EY2dOemc0VkRrMU9DQTNPRGxJT1RZeVVUazNPU0EzT0RrZ09UYzVJRGMyTlZFNU56a2dOekl5SURrMU1TQTJPVEpST1RReUlEWTRNeUE1TWpRZ05qZ3pVVGc0T0NBMk9ERWdPRFU1SURZM01sUTRNVGdnTmpVMFZEZ3dNeUEyTXpsUk56ZzBJRFl3T0NBM01EZ2dNekl5VkRZek1TQXhOVkUyTXpFZ01UUWdOak13SURFMVVUWXpNQ0F4TnlBMk1qa2dNVFZSTmpJNElERTBJRFl5T0NBeE1sRTJNakVnTFRRZ05qQXhJQzB4TjFRMU5qQWdMVE14VVRVMU1DQXRNekVnTlRRMklDMHlPRlExTXpBZ0xUZFJORGcwSURZM0lEUTFPQ0F4TWpOVU16azRJREkzTWxFek5USWdNemt5SURNeE5DQTFNVFJNTXpBMklEVXpOVlkxTXpSUk16QTJJRFV6TXlBeU9UWWdORGc0VkRJM01pQXpOemxVTWpNMElESXpPVlF4T0RVZ01UQXdWREV5TnlBdE4xUTJNU0F0TlRCUk16UWdMVFV3SURRZ0xUTTBWQzB5TnlBNFVTMHlOeUF6TXlBdE1USWdOakZVTVRnZ09UQlJNakVnT1RBZ016WWdOemRVT0RjZ05UZElPVEpSTVRBNUlEVTNJREV5TXlBM09GUXhOaklnTVRjelVUSXdOaUF5T1RrZ01qTXlJRFF4TjFReU5qVWdOVGs1VkRJM05pQTJOamRSTWpnMElEWTRNU0F6TURRZ05qa3pWRE0wTXlBM01EVmFJaTgrUEhCaGRHZ2dhV1E5SWsxS1dDMHpN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ek1D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B6TU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XpBdFZFVllMVWt0TVVRME0wTWlJR1E5SWswME15QXhVVEkySURFZ01qWWdNVEJSTWpZZ01USWdNamtnTWpSUk16UWdORE1nTXprZ05EVlJORElnTkRZZ05UUWdORFpJTmpCUk1USXdJRFEySURFek5pQTFNMUV4TXpjZ05UTWdNVE00SURVMFVURTBNeUExTmlBeE5Ea2dOemRVTVRrNElESTNNMUV5TVRBZ016RTRJREl4TmlBek5EUlJNamcySURZeU5DQXlPRFlnTmpJMlVUSTROQ0EyTXpBZ01qZzBJRFl6TVZFeU56UWdOak0zSURJeE15QTJNemRJTVRrelVURTROQ0EyTkRNZ01UZzVJRFkyTWxFeE9UTWdOamMzSURFNU5TQTJPREJVTWpBNUlEWTRNMGd5TVROUk1qZzFJRFk0TVNBek5Ua2dOamd4VVRRNE1TQTJPREVnTkRnM0lEWTRNMGcwT1RkUk5UQTBJRFkzTmlBMU1EUWdOamN5VkRVd01TQTJOVFZVTkRrMElEWXpPVkUwT1RFZ05qTTNJRFEzTVNBMk16ZFJORFF3SURZek55QTBNRGNnTmpNMFVUTTVNeUEyTXpFZ016ZzRJRFl5TTFFek9ERWdOakE1SURNek55QTBNekpSTXpJMklETTROU0F6TVRVZ016UXhVVEkwTlNBMk5TQXlORFVnTlRsUk1qUTFJRFV5SURJMU5TQTFNRlF6TURjZ05EWklNek01VVRNME5TQXpPQ0F6TkRVZ016ZFVNelF5SURFNVVUTXpPQ0EySURNek1pQXdTRE14TmxFeU56a2dNaUF4TnprZ01sRXhORE1nTWlBeE1UTWdNbFEyTlNBeVZEUXpJREZ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6TUMxVVJWZ3RTUzB4UkRRMVJTSXZQand2Wno0OFp5QmtZWFJoTFcxdGJDMXViMlJsUFNKdGJ5SWdkSEpoYm5ObWIzSnRQU0owY21GdWMyeGhkR1VvTkRZd0xEQXBJajQ4ZFhObElHUmhkR0V0WXowaU1qZ2lJSGhzYVc1ck9taHlaV1k5SWlOTlNsZ3RNekF0VkVWWUxVNHRNamdpTHo0OEwyYytQR2NnWkdGMFlTMXRiV3d0Ym05a1pUMGliV2tpSUhSeVlXNXpabTl5YlQwaWRISmhibk5zWVhSbEtEZzBPU3d3S1NJK1BIVnpaU0JrWVhSaExXTTlJakZFTkRZM0lpQjRiR2x1YXpwb2NtVm1QU0lqVFVwWUxUTXd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6QXRWRVZZTFU0dE4wTWlMejQ4TDJjK1BDOW5QanhuSUdSaGRHRXRiVzFzTFc1dlpHVTlJbTFwSWlCMGNtRnVjMlp2Y20wOUluUnlZVzV6YkdGMFpTZ3hOVGt5TERBcElqNDhkWE5sSUdSaGRHRXRZejBpTVVRME5qVWlJSGhzYVc1ck9taHlaV1k5SWlOTlNsZ3RNekF0VkVWWUxVa3RNVVEwTmpVaUx6NDhMMmMrUEdjZ1pHRjBZUzF0Yld3dGJtOWtaVDBpYlc4aUlIUnlZVzV6Wm05eWJUMGlkSEpoYm5Oc1lYUmxLREl4TmpRc01Da2lQangxYzJVZ1pHRjBZUzFqUFNJeVF5SWdlR3hwYm1zNmFISmxaajBpSTAxS1dDMHpNQzFVUlZndFRpMHlReUl2UGp3dlp6NDhaeUJrWVhSaExXMXRiQzF1YjJSbFBTSnRhU0lnZEhKaGJuTm1iM0p0UFNKMGNtRnVjMnhoZEdVb01qWXdPQzQzTERBcElqNDhkWE5sSUdSaGRHRXRZejBpTVVRM01Ua2lJSGhzYVc1ck9taHlaV1k5SWlOTlNsZ3RNekF0VkVWWUxVa3RNVVEzTVRraUx6NDhMMmMrUEdjZ1pHRjBZUzF0Yld3dGJtOWtaVDBpYlc4aUlIUnlZVzV6Wm05eWJUMGlkSEpoYm5Oc1lYUmxLRE15TURRdU55d3dLU0krUEhWelpTQmtZWFJoTFdNOUlqSTVJaUI0YkdsdWF6cG9jbVZtUFNJalRVcFlMVE13TFZSRldDMU9MVEk1SWk4K1BDOW5QanhuSUdSaGRHRXRiVzFzTFc1dlpHVTlJbTF2SWlCMGNtRnVjMlp2Y20wOUluUnlZVzV6YkdGMFpTZ3pPRGN4TGpRc01Da2lQangxYzJVZ1pHRjBZUzFqUFNJeU1qTkRJaUI0YkdsdWF6cG9jbVZtUFNJalRVcFlMVE13TFZSRldDMU9MVEl5TTBNaUx6NDhMMmMrUEdjZ1pHRjBZUzF0Yld3dGJtOWtaVDBpVkdWWVFYUnZiU0lnWkdGMFlTMXRhbmd0ZEdWNFkyeGhjM005SWs5U1JDSWdkSEpoYm5ObWIzSnRQU0owY21GdWMyeGhkR1VvTkRreU55NHlMREFwSWo0OFp5QmtZWFJoTFcxdGJDMXViMlJsUFNKdGFTSStQSFZ6WlNCa1lYUmhMV005SWpSRklpQjRiR2x1YXpwb2NtVm1QU0lqVFVwWUxUTXdMVlJGV0MxRExUUkZJaTgrUEM5blBqd3ZaejQ4WnlCa1lYUmhMVzF0YkMxdWIyUmxQU0p0YnlJZ2RISmhibk5tYjNKdFBTSjBjbUZ1YzJ4aGRHVW9OVGt3Tmk0eUxEQXBJajQ4ZFhObElHUmhkR0V0WXowaU1qZ2lJSGhzYVc1ck9taHlaV1k5SWlOTlNsZ3RNekF0VkVWWUxVNHRNamdpTHo0OEwyYytQR2NnWkdGMFlTMXRiV3d0Ym05a1pUMGliV2tpSUhSeVlXNXpabTl5YlQwaWRISmhibk5zWVhSbEtEWXlPVFV1TWl3d0tTSStQSFZ6WlNCa1lYUmhMV005SWpGRU5EWTNJaUI0YkdsdWF6cG9jbVZtUFNJalRVcFlMVE13TFZSRldDMUpMVEZFTkRZM0lpOCtQQzluUGp4bklHUmhkR0V0Ylcxc0xXNXZaR1U5SWxSbFdFRjBiMjBpSUdSaGRHRXRiV3A0TFhSbGVHTnNZWE56UFNKUFVrUWlJSFJ5WVc1elptOXliVDBpZEhKaGJuTnNZWFJsS0RZM05qQXVNaXd3S1NJK1BHY2daR0YwWVMxdGJXd3RibTlrWlQwaWJXOGlJSFJ5WVc1elptOXliVDBpZEhKaGJuTnNZWFJsS0RBZ0xUQXVOU2tpUGp4MWMyVWdaR0YwWVMxalBTSTNReUlnZUd4cGJtczZhSEpsWmowaUkwMUtXQzB6TUMxVVJWZ3RUaTAzUXlJdlBqd3ZaejQ4TDJjK1BHY2daR0YwWVMxdGJXd3RibTlrWlQwaWJXa2lJSFJ5WVc1elptOXliVDBpZEhKaGJuTnNZWFJsS0Rjd016Z3VNaXd3S1NJK1BIVnpaU0JrWVhSaExXTTlJakZFTnpBM0lpQjRiR2x1YXpwb2NtVm1QU0lqVFVwWUxUTXdMVlJGV0MxSkxURkVOekEzSWk4K1BDOW5QanhuSUdSaGRHRXRiVzFzTFc1dlpHVTlJbTF2SWlCMGNtRnVjMlp2Y20wOUluUnlZVzV6YkdGMFpTZzNOalF4TGpJc01Da2lQangxYzJVZ1pHRjBZUzFqUFNJeVF5SWdlR3hwYm1zNmFISmxaajBpSTAxS1dDMHpNQzFVUlZndFRpMHlReUl2UGp3dlp6NDhaeUJrWVhSaExXMXRiQzF1YjJSbFBTSnRjM1Z3SWlCMGNtRnVjMlp2Y20wOUluUnlZVzV6YkdGMFpTZzRNRGcxTGprc01Da2lQanhuSUdSaGRHRXRiVzFzTFc1dlpHVTlJbTFwSWo0OGRYTmxJR1JoZEdFdFl6MGlNVVEzTUVVaUlIaHNhVzVyT21oeVpXWTlJaU5OU2xndE16QXRWRVZZTFVrdE1VUTNNRVVpTHo0OEwyYytQR2NnWkdGMFlTMXRiV3d0Ym05a1pUMGliVzRpSUhSeVlXNXpabTl5YlQwaWRISmhibk5zWVhSbEtEWXdOQ3cwTVRNcElITmpZV3hsS0RBdU56QTNLU0krUEhWelpTQmtZWFJoTFdNOUlqTXlJaUI0YkdsdWF6cG9jbVZtUFNJalRVcFlMVE13TFZSRldDMU9MVE15SWk4K1BDOW5Qand2Wno0OFp5QmtZWFJoTFcxdGJDMXViMlJsUFNKdGFTSWdkSEpoYm5ObWIzSnRQU0owY21GdWMyeGhkR1VvT1RBNU15NDBMREFwSWo0OGRYTmxJR1JoZEdFdFl6MGlNVVEwTTBNaUlIaHNhVzVyT21oeVpXWTlJaU5OU2xndE16QXRWRVZZTFVrdE1VUTBNME1pTHo0OEwyYytQR2NnWkdGMFlTMXRiV3d0Ym05a1pUMGliVzhpSUhSeVlXNXpabTl5YlQwaWRISmhibk5zWVhSbEtEazFPVGN1TkN3d0tTSStQSFZ6WlNCa1lYUmhMV005SWpJNUlpQjRiR2x1YXpwb2NtVm1QU0lqVFVwWUxUTXdMVlJGV0MxT0xUSTVJaTgrUEM5blBqd3ZaejQ4TDJjK1BDOXpkbWMrIiwKCSJSZWFsVmlld1NpemVKc29uIiA6ICJ7XCJoZWlnaHRcIjozOTksXCJ3aWR0aFwiOjM1MTh9Igp9Cg=="/>
    </extobj>
    <extobj name="2384804F-3998-4D57-9195-F3826E402611-14">
      <extobjdata type="2384804F-3998-4D57-9195-F3826E402611" data="ewoJIkltZ1NldHRpbmdKc29uIiA6ICJ7XCJoZWlnaHRcIjoxOC43NDk5OTk5OTk5OTk5OTYsXCJ3aWR0aFwiOjEyNC4xMDcxNDI4NTcxNDI4NX0iLAoJIkxhdGV4IiA6ICJwKHopIFxcc2ltIFxcbWF0aGNhbHtOfSh6fDAsSSkiLAoJIkxhdGV4SW1nQmFzZTY0IiA6ICJQSE4yWnlCNGJXeHVjejBpYUhSMGNEb3ZMM2QzZHk1M015NXZjbWN2TWpBd01DOXpkbWNpSUhkcFpIUm9QU0l4TlM0NU1ERmxlQ0lnYUdWcFoyaDBQU0l5TGpNMU1XVjRJaUJ5YjJ4bFBTSnBiV2NpSUdadlkzVnpZV0pzWlQwaVptRnNjMlVpSUhacFpYZENiM2c5SWpBZ0xUYzRPU0EzTURJNExqSWdNVEF6T1NJZ2VHMXNibk02ZUd4cGJtczlJbWgwZEhBNkx5OTNkM2N1ZHpNdWIzSm5MekU1T1RrdmVHeHBibXNpSUdGeWFXRXRhR2xrWkdWdVBTSjBjblZsSWlCemRIbHNaVDBpZG1WeWRHbGpZV3d0WVd4cFoyNDZJQzB3TGpVMk5tVjRPeUJ0WVhndGQybGtkR2c2SURrNEpUc2lQanhrWldaelBqeHdZWFJvSUdsa1BTSk5TbGd0Tk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wTXk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kRNdFZFVllMVTR0TWpJelF5SWdaRDBpVFRVMUlERTJObEUxTlNBeU5ERWdNVEF4SURNd05GUXlNaklnTXpZM1VUSTJNQ0F6TmpjZ01qazJJRE0wT1ZRek5qSWdNekEwVkRReU1TQXlOVEpVTkRnMElESXdPRlExTlRRZ01UZzVVVFl4TmlBeE9Ea2dOalUxSURJek5sUTJPVFFnTXpNNFVUWTVOQ0F6TlRBZ05qazRJRE0xT0ZRM01EZ2dNelkzVVRjeU1pQXpOamNnTnpJeUlETXpORkUzTWpJZ01qWXdJRFkzTnlBeE9UZFVOVFl5SURFek5FZzFOVFJSTlRFM0lERXpOQ0EwT0RFZ01UVXlWRFF4TkNBeE9UWlVNelUxSURJME9GUXlPVElnTWprelZESXlNeUF6TVRGUk1UYzVJRE14TVNBeE5EVWdNamcyVVRFd09TQXlOVGNnT1RZZ01qRTRWRGd3SURFMU5sUTJPU0F4TXpOUk5UVWdNVE16SURVMUlERTJObG9pTHo0OGNHRjBhQ0JwWkQwaVRVcFlMVFF6TFZSRldDMURMVFJGSWlCa1BTSk5NelF6SURjd05WRXpOVGdnTnpBMUlETTFPQ0EyT1RoUk16WXdJRFk1TmlBek56QWdOalU0VkRReE1TQTFNalJVTkRnMElETXhPVkUxTXpZZ01UYzBJRFU1TUNBNE1rdzFPVFVnTnpOTU5qRTFJREUxTWxFMk5EWWdNamMwSURZNE15QTBNRGRSTnpJNUlEVTNNU0EzTlRJZ05qTTNWRGM1T1NBM01qZFJPRFV5SURjNE1DQTVNemNnTnpnNFVUa3pPU0EzT0RnZ09UUTNJRGM0T0ZRNU5UZ2dOemc1U0RrMk1sRTVOemtnTnpnNUlEazNPU0EzTmpWUk9UYzVJRGN5TWlBNU5URWdOamt5VVRrME1pQTJPRE1nT1RJMElEWTRNMUU0T0RnZ05qZ3hJRGcxT1NBMk56SlVPREU0SURZMU5GUTRNRE1nTmpNNVVUYzROQ0EyTURnZ056QTRJRE15TWxRMk16RWdNVFZSTmpNeElERTBJRFl6TUNBeE5WRTJNekFnTVRjZ05qSTVJREUxVVRZeU9DQXhOQ0EyTWpnZ01USlJOakl4SUMwMElEWXdNU0F0TVRkVU5UWXdJQzB6TVZFMU5UQWdMVE14SURVME5pQXRNamhVTlRNd0lDMDNVVFE0TkNBMk55QTBOVGdnTVRJelZETTVPQ0F5TnpKUk16VXlJRE01TWlBek1UUWdOVEUwVERNd05pQTFNelZXTlRNMFVUTXdOaUExTXpNZ01qazJJRFE0T0ZReU56SWdNemM1VkRJek5DQXlNemxVTVRnMUlERXdNRlF4TWpjZ0xUZFVOakVnTFRVd1VUTTBJQzAxTUNBMElDMHpORlF0TWpjZ09GRXRNamNnTXpNZ0xURXlJRFl4VkRFNElEa3dVVEl4SURrd0lETTJJRGMzVkRnM0lEVTNTRGt5VVRFd09TQTFOeUF4TWpNZ056aFVNVFl5SURFM00xRXlNRFlnTWprNUlESXpNaUEwTVRkVU1qWTFJRFU1T1ZReU56WWdOalkzVVRJNE5DQTJPREVnTXpBMElEWTVNMVF6TkRNZ056QTFXaUl2UGp4d1lYUm9JR2xrUFNKTlNsZ3RORE10VkVWWUxVNHROME1pSUdROUlrMHhNemtnTFRJME9VZ3hNemRSTVRJMUlDMHlORGtnTVRFNUlDMHlNelZXTWpVeFRERXlNQ0EzTXpkUk1UTXdJRGMxTUNBeE16a2dOelV3VVRFMU1pQTNOVEFnTVRVNUlEY3pOVll0TWpNMVVURTFNU0F0TWpRNUlERTBNU0F0TWpRNVNERXpPVm9pTHo0OGNHRjBhQ0JwWkQwaVRVcFlMVFF6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k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wTXkxVVJWZ3RTUzB4UkRRelF5SWdaRDBpVFRReklERlJNallnTVNBeU5pQXhNRkV5TmlBeE1pQXlPU0F5TkZFek5DQTBNeUF6T1NBME5WRTBNaUEwTmlBMU5DQTBOa2cyTUZFeE1qQWdORFlnTVRNMklEVXpVVEV6TnlBMU15QXhNemdnTlRSUk1UUXpJRFUySURFME9TQTNOMVF4T1RnZ01qY3pVVEl4TUNBek1UZ2dNakUySURNME5GRXlPRFlnTmpJMElESTROaUEyTWpaUk1qZzBJRFl6TUNBeU9EUWdOak14VVRJM05DQTJNemNnTWpFeklEWXpOMGd4T1ROUk1UZzBJRFkwTXlBeE9Ea2dOall5VVRFNU15QTJOemNnTVRrMUlEWTRNRlF5TURrZ05qZ3pTREl4TTFFeU9EVWdOamd4SURNMU9TQTJPREZSTkRneElEWTRNU0EwT0RjZ05qZ3pTRFE1TjFFMU1EUWdOamMySURVd05DQTJOekpVTlRBeElEWTFOVlEwT1RRZ05qTTVVVFE1TVNBMk16Y2dORGN4SURZek4xRTBOREFnTmpNM0lEUXdOeUEyTXpSUk16a3pJRFl6TVNBek9EZ2dOakl6VVRNNE1TQTJNRGtnTXpNM0lEUXpNbEV6TWpZZ016ZzFJRE14TlNBek5ERlJNalExSURZMUlESTBOU0ExT1ZFeU5EVWdOVElnTWpVMUlEVXdWRE13TnlBME5rZ3pNemxSTXpRMUlETTRJRE0wTlNBek4xUXpORElnTVRsUk16TTRJRFlnTXpNeUlEQklNekUyVVRJM09TQXlJREUzT1NBeVVURTBNeUF5SURFeE15QXlWRFkxSURKVU5ETWdN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VkVJaUI0YkdsdWF6cG9jbVZtUFNJalRVcFlMVFF6TFZSRldDMUpMVEZFTkRWRUlpOCtQQzluUGp4bklHUmhkR0V0Ylcxc0xXNXZaR1U5SW0xdklpQjBjbUZ1YzJadmNtMDlJblJ5WVc1emJHRjBaU2cxTURNc01Da2lQangxYzJVZ1pHRjBZUzFqUFNJeU9DSWdlR3hwYm1zNmFISmxaajBpSTAxS1dDMDBNeTFVUlZndFRpMHlPQ0l2UGp3dlp6NDhaeUJrWVhSaExXMXRiQzF1YjJSbFBTSnRhU0lnZEhKaGJuTm1iM0p0UFNKMGNtRnVjMnhoZEdVb09Ea3lMREFwSWo0OGRYTmxJR1JoZEdFdFl6MGlNVVEwTmpjaUlIaHNhVzVyT21oeVpXWTlJaU5OU2xndE5ETXRWRVZZTFVrdE1VUTBOamNpTHo0OEwyYytQR2NnWkdGMFlTMXRiV3d0Ym05a1pUMGliVzhpSUhSeVlXNXpabTl5YlQwaWRISmhibk5zWVhSbEtERXpOVGNzTUNraVBqeDFjMlVnWkdGMFlTMWpQU0l5T1NJZ2VHeHBibXM2YUhKbFpqMGlJMDFLV0MwME15MVVSVmd0VGkweU9TSXZQand2Wno0OFp5QmtZWFJoTFcxdGJDMXViMlJsUFNKdGJ5SWdkSEpoYm5ObWIzSnRQU0owY21GdWMyeGhkR1VvTWpBeU15NDRMREFwSWo0OGRYTmxJR1JoZEdFdFl6MGlNakl6UXlJZ2VHeHBibXM2YUhKbFpqMGlJMDFLV0MwME15MVVSVmd0VGkweU1qTkRJaTgrUEM5blBqeG5JR1JoZEdFdGJXMXNMVzV2WkdVOUlsUmxXRUYwYjIwaUlHUmhkR0V0YldwNExYUmxlR05zWVhOelBTSlBVa1FpSUhSeVlXNXpabTl5YlQwaWRISmhibk5zWVhSbEtETXdOemt1Tml3d0tTSStQR2NnWkdGMFlTMXRiV3d0Ym05a1pUMGliV2tpUGp4MWMyVWdaR0YwWVMxalBTSTBSU0lnZUd4cGJtczZhSEpsWmowaUkwMUtXQzAwTXkxVVJWZ3RReTAwUlNJdlBqd3ZaejQ4TDJjK1BHY2daR0YwWVMxdGJXd3RibTlrWlQwaWJXOGlJSFJ5WVc1elptOXliVDBpZEhKaGJuTnNZWFJsS0RRd05UZ3VOaXd3S1NJK1BIVnpaU0JrWVhSaExXTTlJakk0SWlCNGJHbHVhenBvY21WbVBTSWpUVXBZTFRRekxWUkZXQzFPTFRJNElpOCtQQzluUGp4bklHUmhkR0V0Ylcxc0xXNXZaR1U5SW0xcElpQjBjbUZ1YzJadmNtMDlJblJ5WVc1emJHRjBaU2cwTkRRM0xqWXNNQ2tpUGp4MWMyVWdaR0YwWVMxalBTSXhSRFEyTnlJZ2VHeHBibXM2YUhKbFpqMGlJMDFLV0MwME15MVVSVmd0U1MweFJEUTJOeUl2UGp3dlp6NDhaeUJrWVhSaExXMXRiQzF1YjJSbFBTSlVaVmhCZEc5dElpQmtZWFJoTFcxcWVDMTBaWGhqYkdGemN6MGlUMUpFSWlCMGNtRnVjMlp2Y20wOUluUnlZVzV6YkdGMFpTZzBPVEV5TGpZc01Da2lQanhuSUdSaGRHRXRiVzFzTFc1dlpHVTlJbTF2SWlCMGNtRnVjMlp2Y20wOUluUnlZVzV6YkdGMFpTZ3dJQzB3TGpVcElqNDhkWE5sSUdSaGRHRXRZejBpTjBNaUlIaHNhVzVyT21oeVpXWTlJaU5OU2xndE5ETXRWRVZZTFU0dE4wTWlMejQ4TDJjK1BDOW5QanhuSUdSaGRHRXRiVzFzTFc1dlpHVTlJbTF1SWlCMGNtRnVjMlp2Y20wOUluUnlZVzV6YkdGMFpTZzFNVGt3TGpZc01Da2lQangxYzJVZ1pHRjBZUzFqUFNJek1DSWdlR3hwYm1zNmFISmxaajBpSTAxS1dDMDBNeTFVUlZndFRpMHpNQ0l2UGp3dlp6NDhaeUJrWVhSaExXMXRiQzF1YjJSbFBTSnRieUlnZEhKaGJuTm1iM0p0UFNKMGNtRnVjMnhoZEdVb05UWTVNQzQyTERBcElqNDhkWE5sSUdSaGRHRXRZejBpTWtNaUlIaHNhVzVyT21oeVpXWTlJaU5OU2xndE5ETXRWRVZZTFU0dE1rTWlMejQ4TDJjK1BHY2daR0YwWVMxdGJXd3RibTlrWlQwaWJXa2lJSFJ5WVc1elptOXliVDBpZEhKaGJuTnNZWFJsS0RZeE16VXVNaXd3S1NJK1BIVnpaU0JrWVhSaExXTTlJakZFTkRORElpQjRiR2x1YXpwb2NtVm1QU0lqVFVwWUxUUXpMVlJGV0MxSkxURkVORE5ESWk4K1BDOW5QanhuSUdSaGRHRXRiVzFzTFc1dlpHVTlJbTF2SWlCMGNtRnVjMlp2Y20wOUluUnlZVzV6YkdGMFpTZzJOak01TGpJc01Da2lQangxYzJVZ1pHRjBZUzFqUFNJeU9TSWdlR3hwYm1zNmFISmxaajBpSTAxS1dDMDBNeTFVUlZndFRpMHlPU0l2UGp3dlp6NDhMMmMrUEM5blBqd3ZjM1puUGc9PSIsCgkiUmVhbFZpZXdTaXplSnNvbiIgOiAie1wiaGVpZ2h0XCI6MzY3LFwid2lkdGhcIjoyNDgyfSIKfQo="/>
    </extobj>
    <extobj name="2384804F-3998-4D57-9195-F3826E402611-15">
      <extobjdata type="2384804F-3998-4D57-9195-F3826E402611" data="ewoJIkltZ1NldHRpbmdKc29uIiA6ICJ7XCJoZWlnaHRcIjoyMS40Mjg1NzE0Mjg1NzE0MjcsXCJ3aWR0aFwiOjI3NX0iLAoJIkxhdGV4IiA6ICJcXG1hdGhjYWx7Wn0gPSBcXG1hdGhjYWx7Qn0ociwgZCwgcCkgPSBcXHt6IFxcaW4gXFxtYXRoYmJ7Un1eZDogXFx8elxcfF9wIFxcbGVxIHJcXH0iLAoJIkxhdGV4SW1nQmFzZTY0IiA6ICJQSE4yWnlCNGJXeHVjejBpYUhSMGNEb3ZMM2QzZHk1M015NXZjbWN2TWpBd01DOXpkbWNpSUhkcFpIUm9QU0l6TlM0ek1qZGxlQ0lnYUdWcFoyaDBQU0l5TGpZNU5HVjRJaUJ5YjJ4bFBTSnBiV2NpSUdadlkzVnpZV0pzWlQwaVptRnNjMlVpSUhacFpYZENiM2c5SWpBZ0xUa3dNeTQzSURFMU5qRTBMalVnTVRFNU1DNDVJaUI0Yld4dWN6cDRiR2x1YXowaWFIUjBjRG92TDNkM2R5NTNNeTV2Y21jdk1UazVPUzk0YkdsdWF5SWdZWEpwWVMxb2FXUmtaVzQ5SW5SeWRXVWlJSE4wZVd4bFBTSjJaWEowYVdOaGJDMWhiR2xuYmpvZ0xUQXVOalZsZURzZ2JXRjRMWGRwWkhSb09pQTVPQ1U3SWo0OFpHVm1jejQ4Y0dGMGFDQnBaRDBpVFVwWUxURXhOeTFVUlZndFF5MDFRU0lnWkQwaVRUWTVOQ0F5TWpCUk56QTRJREl5TUNBM01EZ2dNakV3VVRjd09DQXhPVFVnTmprMUlERTJOMVEyTlRnZ01UQTFWRFU1TXlBME1sUTFNRElnTTFFME9USWdNU0EwTlRnZ01WRTBNREFnTVNBeU9UTWdNVEZVTVRVd0lESXlVVEV4TmlBeU1pQTVNaUF4TVZRMU1TQXdVVE0zSURBZ016Y2dNVEJSTXpjZ01qRWdOak1nTkRSVU1UYzVJREUwTmxRek5qY2dNekU1VERNNU1TQXpORE5JTXpRelRESTVOaUF6TkRSUk1qZzFJRE0xTUNBeU9EVWdNelU0VVRJNE5TQXpOalVnTWpnNUlETTNNbFF6TURBZ016Z3pWRE14TXlBek9USlVNekkwSURNNU9Fd3pNamtnTkRBd1NEUTFNRXcxTmpFZ05URTRVVFU1TnlBMU5UZ2dOakEzSURVM01VdzJNakVnTlRnM1NEVTVObEUxTlRNZ05UZzVJRFE0TkNBMU9UbFVNemd6SURZd09WRXpORElnTmpBNUlETXlOaUExT1RaVU16QXhJRFUxTlZFeU9UUWdOVE16SURJMk15QTFNVFJVTWpBNElEUTVNbEV4T0RrZ05Ea3lJREU0T1NBMU1ETlJNVGc1SURVeE1DQXhPVGNnTlRJNFZESXhOU0ExTlRsUk1qUTVJRFl3TnlBek1UZ2dOalExVkRRMk5pQTJPRE5STlRBMElEWTRNeUExTnpNZ05qY3pWRFkyT1NBMk5qSk1Oamt3SURZMk1WRTNNelFnTmpneUlEYzBPQ0EyT0ROUk56WTNJRFk0TXlBM05qY2dOamN6VVRjMk55QTJOallnTnpRMklEWTBNRkUyTlRVZ05UTXhJRFUxTlNBME1qaE1OVEk1SURRd01GRTFNamtnTXprNUlEVTBNeUF6T1RsUk5qQTBJRE01TnlBMk1EUWdNelkyVVRZd05DQXpOVEFnTlRnM0lETXpOMVExTlRFZ016SXlVVFUwTVNBek1qSWdOVE01SURNeU0xRTFNamtnTXpJNElEVXlPU0F6TXpSUk5USTVJRE16T1NBME9EY2dNelF5VERRM01DQXpORE5NTkRRMklETXlNRkV5TnpJZ01UVXpJREl3TUNBNU5rd3lNelVnT1RWUk1qazNJRGsxSURNNU1pQTRObFExTXpNZ056UklOVFUwVVRVNE5pQXhNVFlnTlRrM0lERTFPVkUyTURRZ01UYzVJRFl6TlNBeE9UbFVOamswSURJeU1Gb2lMejQ4Y0dGMGFDQnBaRDBpVFVwWUxURXhO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4TnkxVVJWZ3RReTAwTWlJZ1pEMGlUVE13TkNBek5ESlJNamt5SURNME1pQXlPVElnTXpVelVUSTVNaUF6TnpJZ016SXpJRE01TVZFek16RWdNemsySURReE55QTBNamhVTlRNeklEUTROMUUxTmpNZ05URXlJRFUyTXlBMU5UVldOVFl5VVRVMk15QTFOelVnTlRVM0lEVTRPVlExTXpBZ05qRTRWRFEzTlNBMk16WlJOREk1SURZek5pQXpPVFlnTmpFelZETXpNQ0ExTXpsUk1qWXpJRFEwTmlBeU1UQWdNak00VVRFNU5pQXhPRE1nTVRjeklERXlNRkV4TXpVZ016RWdNVEl4SURFMlVURXdPQ0F4SURnMUlDMHhNRlEwTnlBdE1qSlVNeklnTFRFd1VUTXlJQzAxSURRMElERTRWRGMzSURrelZERXhNaUF5TURaUk1UTTFJREk1TmlBeE5UUWdNemsxVkRFNE1pQTFOVEJVTVRreElEWXhOVkV4T1RFZ05qRTJJREU1TUNBMk1UWlJNVGc0SURZeE5pQXhOemtnTmpFeFZERTFOeUEyTURGVU1UTXhJRFU1TkZFeE1UTWdOVGswSURFeE15QTJNRFZSTVRFeklEWXlNeUF4TkRRZ05qUTBVVEUxTkNBMk5UQWdNakExSURZM05sUXlOamNnTnpBelVUSTNOeUEzTURVZ01qYzVJRGN3TlZFeU9UVWdOekExSURJNU5TQTJPVE5STWprMUlEWTROaUF5T0RnZ05qTTFWREkzT0NBMU56VlJNamM0SURVM01pQXlPRGNnTlRneVVUTXpOaUEyTXpVZ05EQXlJRFkyT1ZRMU5EQWdOekEwVVRZd015QTNNRFFnTmpNeklEWTNNMVEyTmpRZ05UazVVVFkyTkNBMU5Ua2dOak00SURVeU0xUTFPREFnTkRZeVVUVTFNeUEwTkRBZ05UQTBJRFF4TTB3ME9URWdOREEzVERVd05DQTBNREpSTlRZMklETTRNU0ExT1RZZ016TTRWRFl5TnlBeU5EUlJOakkzSURFM01pQTFOelVnTVRFd1ZEUTBOQ0F4TTFReU9EUWdMVEl5VVRJd09DQXRNaklnTVRVNElESTRVVEUwTkNBME1pQXhORFlnTlRCUk1UVXdJRFkzSURFM09DQTROVlF5TXpBZ01UQXpVVEl6TmlBeE1ETWdNalEySURrMVZESTJOeUEzTlZRek1ESWdOVFpVTXpVM0lEUTNVVFF6TmlBME55QTBPRFlnT1ROUk5USTJJREV6TmlBMU1qWWdNVGs0VmpJeE1GRTFNallnTWpJNElEVXhPQ0F5TkRsVU5Ea3hJREk1TWxRME16WWdNek13VkRNMU1DQXpORFZSTXpNMUlETTBOU0F6TWpFZ016UTBWRE13TkNBek5ESmFJaTgrUEhCaGRHZ2dhV1E5SWsxS1dDMHhNV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hOe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4TV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4TV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E5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UR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EUzTFZSRldDMU9MVGRDSWlCa1BTSk5ORE0wSUMweU16RlJORE0wSUMweU5EUWdOREk0SUMweU5UQklOREV3VVRJNE1TQXRNalV3SURJek1DQXRNVGcwVVRJeU5TQXRNVGMzSURJeU1pQXRNVGN5VkRJeE55QXRNVFl4VkRJeE15QXRNVFE0VkRJeE1TQXRNVE16VkRJeE1DQXRNVEV4VkRJd09TQXRPRFJVTWpBNUlDMDBOMVF5TURrZ01GRXlNRGtnTWpFZ01qQTVJRFV6VVRJd09DQXhORElnTWpBMElERTFNMUV5TURNZ01UVTBJREl3TXlBeE5UVlJNVGc1SURFNU1TQXhOVE1nTWpFeFZEZ3lJREl6TVZFM01TQXlNekVnTmpnZ01qTTBWRFkxSURJMU1GUTJPQ0F5TmpaVU9ESWdNalk1VVRFeE5pQXlOamtnTVRVeUlESTRPVlF5TURNZ016UTFVVEl3T0NBek5UWWdNakE0SURNM04xUXlNRGtnTlRJNVZqVTNPVkV5TURrZ05qTTBJREl4TlNBMk5UWlVNalEwSURZNU9GRXlOekFnTnpJMElETXlOQ0EzTkRCUk16WXhJRGMwT0NBek56Y2dOelE1VVRNM09TQTNORGtnTXprd0lEYzBPVlEwTURnZ056VXdTRFF5T0ZFME16UWdOelEwSURRek5DQTNNekpSTkRNMElEY3hPU0EwTXpFZ056RTJVVFF5T1NBM01UTWdOREUxSURjeE0xRXpOaklnTnpFd0lETXpNaUEyT0RsVU1qazJJRFkwTjFFeU9URWdOak0wSURJNU1TQTBPVGxXTkRFM1VUSTVNU0F6TnpBZ01qZzRJRE0xTTFReU56RWdNekUwVVRJME1DQXlOekVnTVRnMElESTFOVXd4TnpBZ01qVXdUREU0TkNBeU5EVlJNakF5SURJek9TQXlNakFnTWpNd1ZESTJNaUF4T1RaVU1qa3dJREV6TjFFeU9URWdNVE14SURJNU1TQXhVVEk1TVNBdE1UTTBJREk1TmlBdE1UUTNVVE13TmlBdE1UYzBJRE16T1NBdE1Ua3lWRFF4TlNBdE1qRXpVVFF5T1NBdE1qRXpJRFF6TVNBdE1qRTJVVFF6TkNBdE1qRTVJRFF6TkNBdE1qTXhXaUl2UGp4d1lYUm9JR2xrUFNKTlNsZ3RNVEUz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NVEUzTFZSRldDMU9MVEl5TURnaUlHUTlJazA0TkNBeU5UQlJPRFFnTXpjeUlERTJOaUEwTlRCVU16WXdJRFV6T1ZFek5qRWdOVE01SURNM055QTFNemxVTkRFNUlEVTBNRlEwTmprZ05UUXdTRFUyT0ZFMU9ETWdOVE15SURVNE15QTFNakJSTlRneklEVXhNU0ExTnpBZ05UQXhURFEyTmlBMU1EQlJNelUxSURRNU9TQXpNamtnTkRrMFVUSTRNQ0EwT0RJZ01qUXlJRFExT0ZReE9ETWdOREE1VkRFME55QXpOVFJVTVRJNUlETXdObFF4TWpRZ01qY3lWakkzTUVnMU5qaFJOVGd6SURJMk1pQTFPRE1nTWpVd1ZEVTJPQ0F5TXpCSU1USTBWakl5T0ZFeE1qUWdNakEzSURFek5DQXhOemRVTVRZM0lERXhNbFF5TXpFZ05EaFVNekk0SURkUk16VTFJREVnTkRZMklEQklOVGN3VVRVNE15QXRNVEFnTlRneklDMHlNRkUxT0RNZ0xUTXlJRFUyT0NBdE5EQklORGN4VVRRMk5DQXROREFnTkRRMklDMDBNRlEwTVRjZ0xUUXhVVEkyTWlBdE5ERWdNVGN5SURRMVVUZzBJREV5TnlBNE5DQXlOVEJhSWk4K1BIQmhkR2dnYVdROUlrMUtXQzB4TVRjdFZFVllMVVF0TWpFeFJDSWdaRDBpVFRFM0lEWTJOVkV4TnlBMk56SWdNamdnTmpnelNESXlNVkUwTVRVZ05qZ3hJRFF6T1NBMk56ZFJORFl4SURZM015QTBPREVnTmpZM1ZEVXhOaUEyTlRSVU5UUTBJRFl6T1ZRMU5qWWdOakl6VkRVNE5DQTJNRGRVTlRrM0lEVTVNbFEyTURjZ05UYzRWRFl4TkNBMU5qVlVOakU0SURVMU5FdzJNakVnTlRRNFVUWXlOaUExTXpBZ05qSTJJRFE1TjFFMk1qWWdORFEzSURZeE15QTBNVGxSTlRjNElETTBPQ0EwTnpNZ016STJURFExTlNBek1qRlJORFl5SURNeE1DQTBOek1nTWpreVZEVXhOeUF5TWpaVU5UYzRJREUwTVZRMk16Y2dOekpVTmpnMklETTFVVGN3TlNBek1DQTNNRFVnTVRaUk56QTFJRGNnTmpreklDMHhTRFV4TUZFMU1ETWdOaUEwTURRZ01UVTVURE13TmlBek1UQklNalk0VmpFNE0xRXlOekFnTmpjZ01qY3hJRFU1VVRJM05DQTBNaUF5T1RFZ016aFJNamsxSURNM0lETXhPU0F6TlZFek5EUWdNelVnTXpVeklESTRVVE0yTWlBeE55QXpOVE1nTTB3ek5EWWdMVEZJTWpoUk1UWWdOU0F4TmlBeE5sRXhOaUF6TlNBMU5TQXpOVkU1TmlBek9DQXhNREVnTlRKUk1UQTJJRFl3SURFd05pQXpOREZVTVRBeElEWXpNbEU1TlNBMk5EVWdOVFVnTmpRNFVURTNJRFkwT0NBeE55QTJOalZhVFRJME1TQXpOVkV5TXpnZ05ESWdNak0zSURRMVZESXpOU0EzT0ZReU16TWdNVFl6VkRJek15QXpNemRXTmpJeFRESXpOeUEyTXpWTU1qUTBJRFkwT0VneE16TlJNVE0ySURZME1TQXhNemNnTmpNNFZERXpPU0EyTUROVU1UUXhJRFV4TjFReE5ERWdNelF4VVRFME1TQXhNekVnTVRRd0lEZzVWREV6TkNBek4xRXhNek1nTXpZZ01UTXpJRE0xU0RJME1WcE5ORFUzSURRNU5sRTBOVGNnTlRRd0lEUTBPU0ExTnpCVU5ESTFJRFl4TlZRME1EQWdOak0wVkRNM055QTJORE5STXpjMElEWTBNeUF6TXprZ05qUTRVVE13TUNBMk5EZ2dNamd4SURZek5WRXlOekVnTmpJNElESTNNQ0EyTVRCVU1qWTRJRFE0TVZZek5EWklNamcwVVRNeU55QXpORFlnTXpjMUlETTFNbEUwTWpFZ016WTBJRFF6T1NBek9USlVORFUzSURRNU5scE5ORGt5SURVek4xUTBPVElnTkRrMlZEUTRPQ0EwTWpkVU5EYzRJRE00T1ZRME5qa2dNemN4VkRRMk5DQXpOakZSTkRZMElETTJNQ0EwTmpVZ016WXdVVFEyT1NBek5qQWdORGszSURNM01GRTFPVE1nTkRBd0lEVTVNeUEwT1RWUk5Ua3pJRFU1TWlBME56Y2dOak13VERRMU55QTJNemRNTkRZeElEWXlObEUwTnpRZ05qRXhJRFE0T0NBMU5qRlJORGt5SURVek55QTBPVElnTkRrMldrMDBOalFnTWpRelVUUXhNU0F6TVRjZ05ERXdJRE14TjFFME1EUWdNekUzSURRd01TQXpNVFZSTXpnMElETXhOU0F6TnpBZ016RXlTRE0wTmt3MU1qWWdNelZJTmpFNVREWXdOaUExTUZFMU5UTWdNVEE1SURRMk5DQXlORE5hSWk4K1BIQmhkR2dnYVdROUlrMUtXQzB4TVRjdFZFVllMVTR0TTBFaUlHUTlJazAzT0NBek56QlJOemdnTXprMElEazFJRFF4TWxReE16Z2dORE13VVRFMk1pQTBNekFnTVRnd0lEUXhORlF4T1RrZ016Y3hVVEU1T1NBek5EWWdNVGd5SURNeU9GUXhNemtnTXpFd1ZEazJJRE15TjFRM09DQXpOekJhVFRjNElEWXdVVGM0SURnMElEazFJREV3TWxReE16Z2dNVEl3VVRFMk1pQXhNakFnTVRnd0lERXdORlF4T1RrZ05qRlJNVGs1SURNMklERTRNaUF4T0ZReE16a2dNRlE1TmlBeE4xUTNPQ0EyTUZvaUx6NDhjR0YwYUNCcFpEMGlUVXBZTFRFeE55MVVSVmd0VGkweU1ERTJJaUJrUFNKTk1UTXpJRGN6TmxFeE16Z2dOelV3SURFMU15QTNOVEJSTVRZMElEYzFNQ0F4TnpBZ056TTVVVEUzTWlBM016VWdNVGN5SURJMU1GUXhOekFnTFRJek9WRXhOalFnTFRJMU1DQXhOVElnTFRJMU1GRXhORFFnTFRJMU1DQXhNemdnTFRJME5Fd3hNemNnTFRJME0xRXhNek1nTFRJME1TQXhNek1nTFRFM09WUXhNeklnTWpVd1VURXpNaUEzTXpFZ01UTXpJRGN6TmxwTk16STVJRGN6T1ZFek16UWdOelV3SURNME5pQTNOVEJSTXpVeklEYzFNQ0F6TmpFZ056UTBURE0yTWlBM05ETlJNelkySURjME1TQXpOallnTmpjNVZETTJOeUF5TlRCVU16WTNJQzB4TnpoVU16WXlJQzB5TkROTU16WXhJQzB5TkRSUk16VTFJQzB5TlRBZ016UTNJQzB5TlRCUk16TTFJQzB5TlRBZ016STVJQzB5TXpsUk16STNJQzB5TXpVZ016STNJREkxTUZRek1qa2dOek01V2lJdlBqeHdZWFJvSUdsa1BTSk5TbGd0TVRFM0xWUkZXQzFPTFRJeU5qUWlJR1E5SWswMk56UWdOak0yVVRZNE1pQTJNellnTmpnNElEWXpNRlEyT1RRZ05qRTFWRFk0TnlBMk1ERlJOamcySURZd01DQTBNVGNnTkRjeVRERTFNU0F6TkRaTU16azVJREl5T0ZFMk9EY2dPVElnTmpreElEZzNVVFk1TkNBNE1TQTJPVFFnTnpaUk5qazBJRFU0SURZM05pQTFOa2cyTnpCTU16Z3lJREU1TWxFNU1pQXpNamtnT1RBZ016TXhVVGd6SURNek5pQTRNeUF6TkRoUk9EUWdNelU1SURrMklETTJOVkV4TURRZ016WTVJRE00TWlBMU1EQlVOalkxSURZek5GRTJOamtnTmpNMklEWTNOQ0EyTXpaYVRUZzBJQzB4TVRoUk9EUWdMVEV3T0NBNU9TQXRPVGhJTmpjNFVUWTVOQ0F0TVRBMElEWTVOQ0F0TVRFNFVUWTVOQ0F0TVRNd0lEWTNPU0F0TVRNNFNEazRVVGcwSUMweE16RWdPRFFnTFRFeE9Gb2lMejQ4Y0dGMGFDQnBaRDBpVFVwWUxURXhOeTFVUlZndFRpMDNSQ0lnWkQwaVRUWTFJRGN6TVZFMk5TQTNORFVnTmpnZ056UTNWRGc0SURjMU1GRXhOekVnTnpVd0lESXhOaUEzTWpWVU1qYzVJRFkzTUZFeU9EZ2dOalE1SURJNE9TQTJNelZVTWpreElEVXdNVkV5T1RJZ016WXlJREk1TXlBek5UZFJNekEySURNeE1pQXpORFVnTWpreFZEUXhOeUF5TmpsUk5ESTRJREkyT1NBME16RWdNalkyVkRRek5DQXlOVEJVTkRNeElESXpORlEwTVRjZ01qTXhVVE00TUNBeU16RWdNelExSURJeE1GUXlPVGdnTVRVM1VUSTVNeUF4TkRNZ01qa3lJREV5TVZReU9URWdMVEk0VmkwM09WRXlPVEVnTFRFek5DQXlPRFVnTFRFMU5sUXlOVFlnTFRFNU9GRXlNRElnTFRJMU1DQTRPU0F0TWpVd1VUY3hJQzB5TlRBZ05qZ2dMVEkwTjFRMk5TQXRNak13VVRZMUlDMHlNalFnTmpVZ0xUSXlNMVEyTmlBdE1qRTRWRFk1SUMweU1UUlVOemNnTFRJeE0xRTVNU0F0TWpFeklERXdPQ0F0TWpFd1ZERTBOaUF0TWpBd1ZERTRNeUF0TVRjM1ZESXdOeUF0TVRNNVVUSXdPQ0F0TVRNMElESXdPU0F6VERJeE1DQXhNemxSTWpJeklERTVOaUF5T0RBZ01qTXdVVE14TlNBeU5EY2dNek13SURJMU1GRXpNRFVnTWpVM0lESTRNQ0F5TnpCUk1qSTFJRE13TkNBeU1USWdNelV5VERJeE1DQXpOakpNTWpBNUlEUTVPRkV5TURnZ05qTTFJREl3TnlBMk5EQlJNVGsxSURZNE1DQXhOVFFnTmprMlZEYzNJRGN4TTFFMk9DQTNNVE1nTmpjZ056RTJWRFkxSURjek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VkJJaUI0YkdsdWF6cG9jbVZtUFNJalRVcFlMVEV4TnkxVVJWZ3RReTAxUVNJdlBqd3ZaejQ4TDJjK1BHY2daR0YwWVMxdGJXd3RibTlrWlQwaWJXOGlJSFJ5WVc1elptOXliVDBpZEhKaGJuTnNZWFJsS0RFd05EUXVPQ3d3S1NJK1BIVnpaU0JrWVhSaExXTTlJak5FSWlCNGJHbHVhenBvY21WbVBTSWpUVXBZTFRFeE55MVVSVmd0VGkwelJDSXZQand2Wno0OFp5QmtZWFJoTFcxdGJDMXViMlJsUFNKVVpWaEJkRzl0SWlCa1lYUmhMVzFxZUMxMFpYaGpiR0Z6Y3owaVQxSkVJaUIwY21GdWMyWnZjbTA5SW5SeVlXNXpiR0YwWlNneU1UQXdMallzTUNraVBqeG5JR1JoZEdFdGJXMXNMVzV2WkdVOUltMXBJajQ4ZFhObElHUmhkR0V0WXowaU5ESWlJSGhzYVc1ck9taHlaV1k5SWlOTlNsZ3RNVEUzTFZSRldDMURMVFF5SWk4K1BDOW5Qand2Wno0OFp5QmtZWFJoTFcxdGJDMXViMlJsUFNKdGJ5SWdkSEpoYm5ObWIzSnRQU0owY21GdWMyeGhkR1VvTWpjMU55NDJMREFwSWo0OGRYTmxJR1JoZEdFdFl6MGlNamdpSUhoc2FXNXJPbWh5WldZOUlpTk5TbGd0TVRFM0xWUkZXQzFPTFRJNElpOCtQQzluUGp4bklHUmhkR0V0Ylcxc0xXNXZaR1U5SW0xcElpQjBjbUZ1YzJadmNtMDlJblJ5WVc1emJHRjBaU2d6TVRRMkxqWXNNQ2tpUGp4MWMyVWdaR0YwWVMxalBTSXhSRFExUmlJZ2VHeHBibXM2YUhKbFpqMGlJMDFLV0MweE1UY3RWRVZZTFVrdE1VUTBOVVlpTHo0OEwyYytQR2NnWkdGMFlTMXRiV3d0Ym05a1pUMGliVzhpSUhSeVlXNXpabTl5YlQwaWRISmhibk5zWVhSbEtETTFPVGN1Tml3d0tTSStQSFZ6WlNCa1lYUmhMV005SWpKRElpQjRiR2x1YXpwb2NtVm1QU0lqVFVwWUxURXhOeTFVUlZndFRpMHlReUl2UGp3dlp6NDhaeUJrWVhSaExXMXRiQzF1YjJSbFBTSnRhU0lnZEhKaGJuTm1iM0p0UFNKMGNtRnVjMnhoZEdVb05EQTBNaTR5TERBcElqNDhkWE5sSUdSaGRHRXRZejBpTVVRME5URWlJSGhzYVc1ck9taHlaV1k5SWlOTlNsZ3RNVEUzTFZSRldDMUpMVEZFTkRVeElpOCtQQzluUGp4bklHUmhkR0V0Ylcxc0xXNXZaR1U5SW0xdklpQjBjbUZ1YzJadmNtMDlJblJ5WVc1emJHRjBaU2cwTlRZeUxqSXNNQ2tpUGp4MWMyVWdaR0YwWVMxalBTSXlReUlnZUd4cGJtczZhSEpsWmowaUkwMUtXQzB4TVRjdFZFVllMVTR0TWtNaUx6NDhMMmMrUEdjZ1pHRjBZUzF0Yld3dGJtOWtaVDBpYldraUlIUnlZVzV6Wm05eWJUMGlkSEpoYm5Oc1lYUmxLRFV3TURZdU9Td3dLU0krUEhWelpTQmtZWFJoTFdNOUlqRkVORFZFSWlCNGJHbHVhenBvY21WbVBTSWpUVXBZTFRFeE55MVVSVmd0U1MweFJEUTFSQ0l2UGp3dlp6NDhaeUJrWVhSaExXMXRiQzF1YjJSbFBTSnRieUlnZEhKaGJuTm1iM0p0UFNKMGNtRnVjMnhoZEdVb05UVXdPUzQ1TERBcElqNDhkWE5sSUdSaGRHRXRZejBpTWpraUlIaHNhVzVyT21oeVpXWTlJaU5OU2xndE1URTNMVlJGV0MxT0xUSTVJaTgrUEM5blBqeG5JR1JoZEdFdGJXMXNMVzV2WkdVOUltMXZJaUIwY21GdWMyWnZjbTA5SW5SeVlXNXpiR0YwWlNnMk1UYzJMamNzTUNraVBqeDFjMlVnWkdGMFlTMWpQU0l6UkNJZ2VHeHBibXM2YUhKbFpqMGlJMDFLV0MweE1UY3RWRVZZTFU0dE0wUWlMejQ4TDJjK1BHY2daR0YwWVMxdGJXd3RibTlrWlQwaWJXOGlJSFJ5WVc1elptOXliVDBpZEhKaGJuTnNZWFJsS0RjeU16SXVOQ3d3S1NJK1BIVnpaU0JrWVhSaExXTTlJamRDSWlCNGJHbHVhenBvY21WbVBTSWpUVXBZTFRFeE55MVVSVmd0VGkwM1FpSXZQand2Wno0OFp5QmtZWFJoTFcxdGJDMXViMlJsUFNKdGFTSWdkSEpoYm5ObWIzSnRQU0owY21GdWMyeGhkR1VvTnpjek1pNDBMREFwSWo0OGRYTmxJR1JoZEdFdFl6MGlNVVEwTmpjaUlIaHNhVzVyT21oeVpXWTlJaU5OU2xndE1URTNMVlJGV0MxSkxURkVORFkzSWk4K1BDOW5QanhuSUdSaGRHRXRiVzFzTFc1dlpHVTlJbTF2SWlCMGNtRnVjMlp2Y20wOUluUnlZVzV6YkdGMFpTZzRORGMxTGpJc01Da2lQangxYzJVZ1pHRjBZUzFqUFNJeU1qQTRJaUI0YkdsdWF6cG9jbVZtUFNJalRVcFlMVEV4TnkxVVJWZ3RUaTB5TWpBNElpOCtQQzluUGp4bklHUmhkR0V0Ylcxc0xXNXZaR1U5SW0xemRYQWlJSFJ5WVc1elptOXliVDBpZEhKaGJuTnNZWFJsS0RrME1qQXNNQ2tpUGp4bklHUmhkR0V0Ylcxc0xXNXZaR1U5SWxSbFdFRjBiMjBpSUdSaGRHRXRiV3A0TFhSbGVHTnNZWE56UFNKUFVrUWlQanhuSUdSaGRHRXRiVzFzTFc1dlpHVTlJbTFwSWo0OGRYTmxJR1JoZEdFdFl6MGlNakV4UkNJZ2VHeHBibXM2YUhKbFpqMGlJMDFLV0MweE1UY3RWRVZZTFVRdE1qRXhSQ0l2UGp3dlp6NDhMMmMrUEdjZ1pHRjBZUzF0Yld3dGJtOWtaVDBpYldraUlIUnlZVzV6Wm05eWJUMGlkSEpoYm5Oc1lYUmxLRGMxTlN3ME1UTXBJSE5qWVd4bEtEQXVOekEzS1NJK1BIVnpaU0JrWVhSaExXTTlJakZFTkRVeElpQjRiR2x1YXpwb2NtVm1QU0lqVFVwWUxURXhOeTFVUlZndFNTMHhSRFExTVNJdlBqd3ZaejQ4TDJjK1BHY2daR0YwWVMxdGJXd3RibTlrWlQwaWJXOGlJSFJ5WVc1elptOXliVDBpZEhKaGJuTnNZWFJsS0RFd09EY3dMalVzTUNraVBqeDFjMlVnWkdGMFlTMWpQU0l6UVNJZ2VHeHBibXM2YUhKbFpqMGlJMDFLV0MweE1UY3RWRVZZTFU0dE0wRWlMejQ4TDJjK1BHY2daR0YwWVMxdGJXd3RibTlrWlQwaWJXOGlJSFJ5WVc1elptOXliVDBpZEhKaGJuTnNZWFJsS0RFeE5ESTJMak1zTUNraVBqeDFjMlVnWkdGMFlTMWpQU0l5TURFMklpQjRiR2x1YXpwb2NtVm1QU0lqVFVwWUxURXhOeTFVUlZndFRpMHlNREUySWk4K1BDOW5QanhuSUdSaGRHRXRiVzFzTFc1dlpHVTlJbTFwSWlCMGNtRnVjMlp2Y20wOUluUnlZVzV6YkdGMFpTZ3hNVGt5Tmk0ekxEQXBJajQ4ZFhObElHUmhkR0V0WXowaU1VUTBOamNpSUhoc2FXNXJPbWh5WldZOUlpTk5TbGd0TVRFM0xWUkZXQzFKTFRGRU5EWTNJaTgrUEM5blBqeG5JR1JoZEdFdGJXMXNMVzV2WkdVOUltMXpkV0lpSUhSeVlXNXpabTl5YlQwaWRISmhibk5zWVhSbEtERXlNemt4TGpNc01Da2lQanhuSUdSaGRHRXRiVzFzTFc1dlpHVTlJbTF2SWo0OGRYTmxJR1JoZEdFdFl6MGlNakF4TmlJZ2VHeHBibXM2YUhKbFpqMGlJMDFLV0MweE1UY3RWRVZZTFU0dE1qQXhOaUl2UGp3dlp6NDhaeUJrWVhSaExXMXRiQzF1YjJSbFBTSnRhU0lnZEhKaGJuTm1iM0p0UFNKMGNtRnVjMnhoZEdVb05UTXpMQzB4TlRBcElITmpZV3hsS0RBdU56QTNLU0krUEhWelpTQmtZWFJoTFdNOUlqRkVORFZFSWlCNGJHbHVhenBvY21WbVBTSWpUVXBZTFRFeE55MVVSVmd0U1MweFJEUTFSQ0l2UGp3dlp6NDhMMmMrUEdjZ1pHRjBZUzF0Yld3dGJtOWtaVDBpYlc4aUlIUnlZVzV6Wm05eWJUMGlkSEpoYm5Oc1lYUmxLREV6TmpBM0xqY3NNQ2tpUGp4MWMyVWdaR0YwWVMxalBTSXlNalkwSWlCNGJHbHVhenBvY21WbVBTSWpUVXBZTFRFeE55MVVSVmd0VGkweU1qWTBJaTgrUEM5blBqeG5JR1JoZEdFdGJXMXNMVzV2WkdVOUltMXBJaUIwY21GdWMyWnZjbTA5SW5SeVlXNXpiR0YwWlNneE5EWTJNeTQxTERBcElqNDhkWE5sSUdSaGRHRXRZejBpTVVRME5VWWlJSGhzYVc1ck9taHlaV1k5SWlOTlNsZ3RNVEUzTFZSRldDMUpMVEZFTkRWR0lpOCtQQzluUGp4bklHUmhkR0V0Ylcxc0xXNXZaR1U5SW0xdklpQjBjbUZ1YzJadmNtMDlJblJ5WVc1emJHRjBaU2d4TlRFeE5DNDFMREFwSWo0OGRYTmxJR1JoZEdFdFl6MGlOMFFpSUhoc2FXNXJPbWh5WldZOUlpTk5TbGd0TVRFM0xWUkZXQzFPTFRkRUlpOCtQQzluUGp3dlp6NDhMMmMrUEM5emRtYysiLAoJIlJlYWxWaWV3U2l6ZUpzb24iIDogIntcImhlaWdodFwiOjQxOSxcIndpZHRoXCI6NTUwMH0iCn0K"/>
    </extobj>
    <extobj name="2384804F-3998-4D57-9195-F3826E402611-16">
      <extobjdata type="2384804F-3998-4D57-9195-F3826E402611" data="ewoJIkltZ1NldHRpbmdKc29uIiA6ICJ7XCJoZWlnaHRcIjoxNC4yODU3MTQyODU3MTQyODUsXCJ3aWR0aFwiOjkuODIxNDI4NTcxNDI4NTcxfSIsCgkiTGF0ZXgiIDogIlxcaGF0e3h9XG4iLAoJIkxhdGV4SW1nQmFzZTY0IiA6ICJQSE4yWnlCNGJXeHVjejBpYUhSMGNEb3ZMM2QzZHk1M015NXZjbWN2TWpBd01DOXpkbWNpSUhkcFpIUm9QU0l4TGpJNU5HVjRJaUJvWldsbmFIUTlJakV1T0RVM1pYZ2lJSEp2YkdVOUltbHRaeUlnWm05amRYTmhZbXhsUFNKbVlXeHpaU0lnZG1sbGQwSnZlRDBpTUNBdE9ERXdJRFUzTWlBNE1qRWlJSGh0Ykc1ek9uaHNhVzVyUFNKb2RIUndPaTh2ZDNkM0xuY3pMbTl5Wnk4eE9UazVMM2hzYVc1cklpQmhjbWxoTFdocFpHUmxiajBpZEhKMVpTSWdjM1I1YkdVOUluWmxjblJwWTJGc0xXRnNhV2R1T2lBdE1DNHdNalZsZURzZ2JXRjRMWGRwWkhSb09pQTVPQ1U3SWo0OFpHVm1j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FZGSWlCa1BTSk5NVEV5SURVMk1Fd3lORGtnTmprMFRESTFOeUEyT0RaUk16ZzNJRFUyTWlBek9EY2dOVFl3VERNMk1TQTFNekZSTXpVNUlEVXpNaUF6TURNZ05UZ3hUREkxTUNBMk1qZE1NVGsxSURVNE1GRXhPRElnTlRZNUlERTJPU0ExTlRkVU1UUTRJRFV6T0V3eE5EQWdOVE15VVRFek9DQTFNekFnTVRJMUlEVTBOa3d4TVRJZ05UWXd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2ZG1WeUlqNDhaeUJrWVhSaExXMXRiQzF1YjJSbFBTSnRhU0krUEhWelpTQmtZWFJoTFdNOUlqRkVORFkxSWlCNGJHbHVhenBvY21WbVBTSWpUVXBZTFRFd0xWUkZXQzFKTFRGRU5EWTFJaTgrUEM5blBqeG5JR1JoZEdFdGJXMXNMVzV2WkdVOUltMXZJaUIwY21GdWMyWnZjbTA5SW5SeVlXNXpiR0YwWlNnek1UTXVPQ3d4TmlrZ2RISmhibk5zWVhSbEtDMHlOVEFnTUNraVBqeDFjMlVnWkdGMFlTMWpQU0kxUlNJZ2VHeHBibXM2YUhKbFpqMGlJMDFLV0MweE1DMVVSVmd0VGkwMVJTSXZQand2Wno0OEwyYytQQzluUGp3dlp6NDhMMmMrUEM5emRtYysiLAoJIlJlYWxWaWV3U2l6ZUpzb24iIDogIntcImhlaWdodFwiOjI4MixcIndpZHRoXCI6MTk2fSIKfQo="/>
    </extobj>
    <extobj name="2384804F-3998-4D57-9195-F3826E402611-17">
      <extobjdata type="2384804F-3998-4D57-9195-F3826E402611" data="ewoJIkltZ1NldHRpbmdKc29uIiA6ICJ7XCJoZWlnaHRcIjo1Mi42Nzg1NzE0Mjg1NzE0MixcIndpZHRoXCI6Mjg4LjM5Mjg1NzE0Mjg1NzF9IiwKCSJMYXRleCIgOiAibWluX3tcXHRoZXRhfSBcXGZyYWN7MX17Tn0gXFxzdW1fe2k9MX1eTiBcXEJpZ1sgbWluX3t6X2kgXFxpbiBcXG1hdGhjYWx7Wn19IFxcdGV4dHsgIH1sb3NzKGRfe1xcdGhldGF9KHpfaSksIHhfaSlcXEJpZ10iLAoJIkxhdGV4SW1nQmFzZTY0IiA6ICJQSE4yWnlCNGJXeHVjejBpYUhSMGNEb3ZMM2QzZHk1M015NXZjbWN2TWpBd01DOXpkbWNpSUhkcFpIUm9QU0l6Tnk0d01qTmxlQ0lnYUdWcFoyaDBQU0kyTGpjMFpYZ2lJSEp2YkdVOUltbHRaeUlnWm05amRYTmhZbXhsUFNKbVlXeHpaU0lnZG1sbGQwSnZlRDBpTUNBdE1UY3pNeUF4TmpNMk5DNHlJREk1TnpndU9TSWdlRzFzYm5NNmVHeHBibXM5SW1oMGRIQTZMeTkzZDNjdWR6TXViM0puTHpFNU9Ua3ZlR3hwYm1zaUlHRnlhV0V0YUdsa1pHVnVQU0owY25WbElpQnpkSGxzWlQwaWRtVnlkR2xqWVd3dFlXeHBaMjQ2SUMweUxqZ3hPV1Y0T3lCdFlYZ3RkMmxrZEdnNklEazRKVHNpUGp4a1pXWnpQanh3WVhSb0lHbGtQU0pOU2xndE1UZ3h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neE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4T0RF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hPREV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U0TV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PREV0VkVWWUxVa3RNVVEwTkRFaUlHUTlJazB5TXpRZ05qTTNVVEl6TVNBMk16Y2dNakkySURZek4xRXlNREVnTmpNM0lERTVOaUEyTXpoVU1Ua3hJRFkwT1ZFeE9URWdOamMySURJd01pQTJPREpSTWpBMElEWTRNeUF5T1RrZ05qZ3pVVE0zTmlBMk9ETWdNemczSURZNE0xUTBNREVnTmpjM1VUWXhNaUF4T0RFZ05qRTJJREUyT0V3Mk56QWdNemd4VVRjeU15QTFPVElnTnpJeklEWXdObEUzTWpNZ05qTXpJRFkxT1NBMk16ZFJOak0xSURZek55QTJNelVnTmpRNFVUWXpOU0EyTlRBZ05qTTNJRFkyTUZFMk5ERWdOamMySURZME15QTJOemxVTmpVeklEWTRNMUUyTlRZZ05qZ3pJRFk0TkNBMk9ESlVOelkzSURZNE1GRTRNVGNnTmpnd0lEZzBNeUEyT0RGVU9EY3pJRFk0TWxFNE9EZ2dOamd5SURnNE9DQTJOekpST0RnNElEWTFNQ0E0T0RBZ05qUXlVVGczT0NBMk16Y2dPRFU0SURZek4xRTNPRGNnTmpNeklEYzJPU0ExT1RkTU5qSXdJRGRSTmpFNElEQWdOVGs1SURCUk5UZzFJREFnTlRneUlESlJOVGM1SURVZ05EVXpJRE13TlV3ek1qWWdOakEwVERJMk1TQXpORFJSTVRrMklEZzRJREU1TmlBM09WRXlNREVnTkRZZ01qWTRJRFEyU0RJM09GRXlPRFFnTkRFZ01qZzBJRE00VkRJNE1pQXhPVkV5TnpnZ05pQXlOeklnTUVneU5UbFJNakk0SURJZ01UVXhJREpSTVRJeklESWdNVEF3SURKVU5qTWdNbFEwTmlBeFVUTXhJREVnTXpFZ01UQlJNekVnTVRRZ016UWdNalpVTXprZ05EQlJOREVnTkRZZ05qSWdORFpSTVRNd0lEUTVJREUxTUNBNE5WRXhOVFFnT1RFZ01qSXhJRE0yTWt3eU9Ea2dOak0wVVRJNE55QTJNelVnTWpNMElEWXpOMW9pTHo0OGNHRjBhQ0JwWkQwaVRVcFlMVEU0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RT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U0TVMxVVJWZ3RURTh0TlVJaUlHUTlJazB5TWpRZ0xUWTBPVll4TVRVd1NEUTFOVll4TURrNVNESTNOVll0TlRrNFNEUTFOVll0TmpRNVNESXlORm9pTHo0OGNHRjBhQ0JwWkQwaVRVcFlMVEU0TV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U0TVMxVVJWZ3RUaTB5TWpBNElpQmtQU0pOT0RRZ01qVXdVVGcwSURNM01pQXhOallnTkRVd1ZETTJNQ0ExTXpsUk16WXhJRFV6T1NBek56Y2dOVE01VkRReE9TQTFOREJVTkRZNUlEVTBNRWcxTmpoUk5UZ3pJRFV6TWlBMU9ETWdOVEl3VVRVNE15QTFNVEVnTlRjd0lEVXdNVXcwTmpZZ05UQXdVVE0xTlNBME9Ua2dNekk1SURRNU5GRXlPREFnTkRneUlESTBNaUEwTlRoVU1UZ3pJRFF3T1ZReE5EY2dNelUwVkRFeU9TQXpNRFpVTVRJMElESTNNbFl5TnpCSU5UWTRVVFU0TXlBeU5qSWdOVGd6SURJMU1GUTFOamdnTWpNd1NERXlORll5TWpoUk1USTBJREl3TnlBeE16UWdNVGMzVkRFMk55QXhNVEpVTWpNeElEUTRWRE15T0NBM1VUTTFOU0F4SURRMk5pQXdTRFUzTUZFMU9ETWdMVEV3SURVNE15QXRNakJSTlRneklDMHpNaUExTmpnZ0xUUXdTRFEzTVZFME5qUWdMVFF3SURRME5pQXROREJVTkRFM0lDMDBNVkV5TmpJZ0xUUXhJREUzTWlBME5WRTROQ0F4TWpjZ09EUWdNalV3V2lJdlBqeHdZWFJvSUdsa1BTSk5TbGd0TVRneExWUkZXQzFETFRWQklpQmtQU0pOTmprMElESXlNRkUzTURnZ01qSXdJRGN3T0NBeU1UQlJOekE0SURFNU5TQTJPVFVnTVRZM1ZEWTFPQ0F4TURWVU5Ua3pJRFF5VkRVd01pQXpVVFE1TWlBeElEUTFPQ0F4VVRRd01DQXhJREk1TXlBeE1WUXhOVEFnTWpKUk1URTJJREl5SURreUlERXhWRFV4SURCUk16Y2dNQ0F6TnlBeE1GRXpOeUF5TVNBMk15QTBORlF4TnprZ01UUTJWRE0yTnlBek1UbE1Nemt4SURNME0wZ3pORE5NTWprMklETTBORkV5T0RVZ016VXdJREk0TlNBek5UaFJNamcxSURNMk5TQXlPRGtnTXpjeVZETXdNQ0F6T0ROVU16RXpJRE01TWxRek1qUWdNems0VERNeU9TQTBNREJJTkRVd1REVTJNU0ExTVRoUk5UazNJRFUxT0NBMk1EY2dOVGN4VERZeU1TQTFPRGRJTlRrMlVUVTFNeUExT0RrZ05EZzBJRFU1T1ZRek9ETWdOakE1VVRNME1pQTJNRGtnTXpJMklEVTVObFF6TURFZ05UVTFVVEk1TkNBMU16TWdNall6SURVeE5GUXlNRGdnTkRreVVURTRPU0EwT1RJZ01UZzVJRFV3TTFFeE9Ea2dOVEV3SURFNU55QTFNamhVTWpFMUlEVTFPVkV5TkRrZ05qQTNJRE14T0NBMk5EVlVORFkySURZNE0xRTFNRFFnTmpneklEVTNNeUEyTnpOVU5qWTVJRFkyTWt3Mk9UQWdOall4VVRjek5DQTJPRElnTnpRNElEWTRNMUUzTmpjZ05qZ3pJRGMyTnlBMk56TlJOelkzSURZMk5pQTNORFlnTmpRd1VUWTFOU0ExTXpFZ05UVTFJRFF5T0V3MU1qa2dOREF3VVRVeU9TQXpPVGtnTlRReklETTVPVkUyTURRZ016azNJRFl3TkNBek5qWlJOakEwSURNMU1DQTFPRGNnTXpNM1ZEVTFNU0F6TWpKUk5UUXhJRE15TWlBMU16a2dNekl6VVRVeU9TQXpNamdnTlRJNUlETXpORkUxTWprZ016TTVJRFE0TnlBek5ESk1ORGN3SURNME0wdzBORFlnTXpJd1VUSTNNaUF4TlRNZ01qQXdJRGsyVERJek5TQTVOVkV5T1RjZ09UVWdNemt5SURnMlZEVXpNeUEzTkVnMU5UUlJOVGcySURFeE5pQTFPVGNnTVRVNVVUWXdOQ0F4TnprZ05qTTFJREU1T1ZRMk9UUWdNakl3V2lJdlBqeHdZWFJvSUdsa1BTSk5TbGd0TVRneExWUkZXQzFPTFVFd0lpQmtQU0lpTHo0OGNHRjBhQ0JwWkQwaVRVcFlMVEU0TVMxVVJWZ3RTUzB4UkRRMU9TSWdaRDBpVFRFeE55QTFPVkV4TVRjZ01qWWdNVFF5SURJMlVURTNPU0F5TmlBeU1EVWdNVE14VVRJeE1TQXhOVEVnTWpFMUlERTFNbEV5TVRjZ01UVXpJREl5TlNBeE5UTklNakk1VVRJek9DQXhOVE1nTWpReElERTFNMVF5TkRZZ01UVXhWREkwT0NBeE5EUlJNalEzSURFek9DQXlORFVnTVRJNFZESXpOQ0E1TUZReU1UUWdORE5VTVRneklEWlVNVE0zSUMweE1WRXhNREVnTFRFeElEY3dJREV4VkRNNElEZzFVVE00SURrM0lETTVJREV3TWt3eE1EUWdNell3VVRFMk55QTJNVFVnTVRZM0lEWXlNMUV4TmpjZ05qSTJJREUyTmlBMk1qaFVNVFl5SURZek1sUXhOVGNnTmpNMFZERTBPU0EyTXpWVU1UUXhJRFl6TmxReE16SWdOak0zVkRFeU1pQTJNemRSTVRFeUlEWXpOeUF4TURrZ05qTTNWREV3TVNBMk16aFVPVFVnTmpReFZEazBJRFkwTjFFNU5DQTJORGtnT1RZZ05qWXhVVEV3TVNBMk9EQWdNVEEzSURZNE1sUXhOemtnTmpnNFVURTVOQ0EyT0RrZ01qRXpJRFk1TUZReU5ETWdOamt6VkRJMU5DQTJPVFJSTWpZMklEWTVOQ0F5TmpZZ05qZzJVVEkyTmlBMk56VWdNVGt6SURNNE5sUXhNVGdnT0ROUk1URTRJRGd4SURFeE9DQTNOVlF4TVRjZ05qVldOVGxhSWk4K1BIQmhkR2dnYVdROUlrMUtXQzB4T0RF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VGd4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VGd4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PREV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U0TV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NE1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NE1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hPREV0VkVWWUxVeFBMVFZFSWlCa1BTSk5NVFlnTVRBNU9WWXhNVFV3U0RJME4xWXROalE1U0RFMlZpMDFPVGhJTVRrMlZqRXdPVGxJTVRa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VNJZ2VHeHBibXM2YUhKbFpqMGlJMDFLV0MweE9ERXRWRVZZTFVrdE1VUTBOVUVpTHo0OEwyYytQR2NnWkdGMFlTMXRiV3d0Ym05a1pUMGliV2tpSUhSeVlXNXpabTl5YlQwaWRISmhibk5zWVhSbEtEZzNPQ3d3S1NJK1BIVnpaU0JrWVhSaExXTTlJakZFTkRVMklpQjRiR2x1YXpwb2NtVm1QU0lqVFVwWUxURTRNUzFVUlZndFNTMHhSRFExTmlJdlBqd3ZaejQ4WnlCa1lYUmhMVzF0YkMxdWIyUmxQU0p0YzNWaUlpQjBjbUZ1YzJadmNtMDlJblJ5WVc1emJHRjBaU2d4TWpJek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hU0krUEhWelpTQmtZWFJoTFdNOUlqRkVOekF6SWlCNGJHbHVhenBvY21WbVBTSWpUVXBZTFRFNE1TMVVSVmd0U1MweFJEY3dNeUl2UGp3dlp6NDhMMmMrUEM5blBqeG5JR1JoZEdFdGJXMXNMVzV2WkdVOUltMW1jbUZqSWlCMGNtRnVjMlp2Y20wOUluUnlZVzV6YkdGMFpTZ3lNak0zTGpZc01Da2lQanhuSUdSaGRHRXRiVzFzTFc1dlpHVTlJbTF1SWlCMGNtRnVjMlp2Y20wOUluUnlZVzV6YkdGMFpTZzBNVFFzTmpjMktTSStQSFZ6WlNCa1lYUmhMV005SWpNeElpQjRiR2x1YXpwb2NtVm1QU0lqVFVwWUxURTRNUzFVUlZndFRpMHpNU0l2UGp3dlp6NDhaeUJrWVhSaExXMXRiQzF1YjJSbFBTSnRhU0lnZEhKaGJuTm1iM0p0UFNKMGNtRnVjMnhoZEdVb01qSXdMQzAyT0RZcElqNDhkWE5sSUdSaGRHRXRZejBpTVVRME5ERWlJSGhzYVc1ck9taHlaV1k5SWlOTlNsZ3RNVGd4TFZSRldDMUpMVEZFTkRReElpOCtQQzluUGp4eVpXTjBJSGRwWkhSb1BTSXhNRGc0SWlCb1pXbG5hSFE5SWpZd0lpQjRQU0l4TWpBaUlIazlJakl5TUNJdlBqd3ZaejQ4WnlCa1lYUmhMVzF0YkMxdWIyUmxQU0p0ZFc1a1pYSnZkbVZ5SWlCMGNtRnVjMlp2Y20wOUluUnlZVzV6YkdGMFpTZ3pOek15TGpNc01Da2lQanhuSUdSaGRHRXRiVzFzTFc1dlpHVTlJbTF2SWo0OGRYTmxJR1JoZEdFdFl6MGlNakl4TVNJZ2VHeHBibXM2YUhKbFpqMGlJMDFLV0MweE9E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RTRNUzFVUlZndFNTMHhSRFExTmlJdlBqd3ZaejQ4WnlCa1lYUmhMVzF0YkMxdWIyUmxQU0p0YnlJZ2RISmhibk5tYjNKdFBTSjBjbUZ1YzJ4aGRHVW9NelExTERBcElqNDhkWE5sSUdSaGRHRXRZejBpTTBRaUlIaHNhVzVyT21oeVpXWTlJaU5OU2xndE1UZ3hMVlJGV0MxT0xUTkVJaTgrUEM5blBqeG5JR1JoZEdFdGJXMXNMVzV2WkdVOUltMXVJaUIwY21GdWMyWnZjbTA5SW5SeVlXNXpiR0YwWlNneE1USXpMREFwSWo0OGRYTmxJR1JoZEdFdFl6MGlNekVpSUhoc2FXNXJPbWh5WldZOUlpTk5TbGd0TVRneExWUkZXQzFPTFRNeElpOCtQQzluUGp3dlp6NDhaeUJrWVhSaExXMXRiQzF1YjJSbFBTSnRhU0lnZEhKaGJuTm1iM0p0UFNKMGNtRnVjMnhoZEdVb05EQTRMREV4TlRBcElITmpZV3hsS0RBdU56QTNLU0krUEhWelpTQmtZWFJoTFdNOUlqRkVORFF4SWlCNGJHbHVhenBvY21WbVBTSWpUVXBZTFRFNE1TMVVSVmd0U1MweFJEUTBNU0l2UGp3dlp6NDhMMmMrUEdjZ1pHRjBZUzF0Yld3dGJtOWtaVDBpVkdWWVFYUnZiU0lnWkdGMFlTMXRhbmd0ZEdWNFkyeGhjM005SWs5U1JDSWdkSEpoYm5ObWIzSnRQU0owY21GdWMyeGhkR1VvTlRNME15d3dLU0krUEdjZ1pHRjBZUzF0Yld3dGJtOWtaVDBpYlc4aUlIUnlZVzV6Wm05eWJUMGlkSEpoYm5Oc1lYUmxLREFnTFRBdU5Ta2lQangxYzJVZ1pHRjBZUzFqUFNJMVFpSWdlR3hwYm1zNmFISmxaajBpSTAxS1dDMHhPREV0VkVWWUxVeFBMVFZDSWk4K1BDOW5Qand2Wno0OFp5QmtZWFJoTFcxdGJDMXViMlJsUFNKdGFTSWdkSEpoYm5ObWIzSnRQU0owY21GdWMyeGhkR1VvTlRneE5Td3dLU0krUEhWelpTQmtZWFJoTFdNOUlqRkVORFZCSWlCNGJHbHVhenBvY21WbVBTSWpUVXBZTFRFNE1TMVVSVmd0U1MweFJEUTFRU0l2UGp3dlp6NDhaeUJrWVhSaExXMXRiQzF1YjJSbFBTSnRhU0lnZEhKaGJuTm1iM0p0UFNKMGNtRnVjMnhoZEdVb05qWTVNeXd3S1NJK1BIVnpaU0JrWVhSaExXTTlJakZFTkRVMklpQjRiR2x1YXpwb2NtVm1QU0lqVFVwWUxURTRNUzFVUlZndFNTMHhSRFExTmlJdlBqd3ZaejQ4WnlCa1lYUmhMVzF0YkMxdWIyUmxQU0p0YzNWaUlpQjBjbUZ1YzJadmNtMDlJblJ5WVc1emJHRjBaU2czTURNNE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jM1ZpSWo0OFp5QmtZWFJoTFcxdGJDMXViMlJsUFNKdGFTSStQSFZ6WlNCa1lYUmhMV005SWpGRU5EWTNJaUI0YkdsdWF6cG9jbVZtUFNJalRVcFlMVEU0TVMxVVJWZ3RTUzB4UkRRMk55SXZQand2Wno0OFp5QmtZWFJoTFcxdGJDMXViMlJsUFNKdGFTSWdkSEpoYm5ObWIzSnRQU0owY21GdWMyeGhkR1VvTkRrNExDMHhOVEFwSUhOallXeGxLREF1TnpBM0tTSStQSFZ6WlNCa1lYUmhMV005SWpGRU5EVTJJaUI0YkdsdWF6cG9jbVZtUFNJalRVcFlMVEU0TVMxVVJWZ3RTUzB4UkRRMU5pSXZQand2Wno0OEwyYytQR2NnWkdGMFlTMXRiV3d0Ym05a1pUMGliVzhpSUhSeVlXNXpabTl5YlQwaWRISmhibk5zWVhSbEtEYzVNaXd3S1NJK1BIVnpaU0JrWVhSaExXTTlJakl5TURnaUlIaHNhVzVyT21oeVpXWTlJaU5OU2xndE1UZ3hMVlJGV0MxT0xUSXlNRGdpTHo0OEwyYytQR2NnWkdGMFlTMXRiV3d0Ym05a1pUMGlWR1ZZUVhSdmJTSWdaR0YwWVMxdGFuZ3RkR1Y0WTJ4aGMzTTlJazlTUkNJZ2RISmhibk5tYjNKdFBTSjBjbUZ1YzJ4aGRHVW9NVFExT1N3d0tTSStQR2NnWkdGMFlTMXRiV3d0Ym05a1pUMGliV2tpUGp4MWMyVWdaR0YwWVMxalBTSTFRU0lnZUd4cGJtczZhSEpsWmowaUkwMUtXQzB4T0RFdFZFVllMVU10TlVFaUx6NDhMMmMrUEM5blBqd3ZaejQ4TDJjK1BHY2daR0YwWVMxdGJXd3RibTlrWlQwaWJYUmxlSFFpSUhSeVlXNXpabTl5YlQwaWRISmhibk5zWVhSbEtEa3lPVFVzTUNraVBqeDFjMlVnWkdGMFlTMWpQU0pCTUNJZ2VHeHBibXM2YUhKbFpqMGlJMDFLV0MweE9ERXRWRVZZTFU0dFFUQWlMejQ4TDJjK1BHY2daR0YwWVMxdGJXd3RibTlrWlQwaWJXa2lJSFJ5WVc1elptOXliVDBpZEhKaGJuTnNZWFJsS0RrMU5EVXNNQ2tpUGp4MWMyVWdaR0YwWVMxalBTSXhSRFExT1NJZ2VHeHBibXM2YUhKbFpqMGlJMDFLV0MweE9ERXRWRVZZTFVrdE1VUTBOVGtpTHo0OEwyYytQR2NnWkdGMFlTMXRiV3d0Ym05a1pUMGliV2tpSUhSeVlXNXpabTl5YlQwaWRISmhibk5zWVhSbEtEazRORE1zTUNraVBqeDFjMlVnWkdGMFlTMWpQU0l4UkRRMVF5SWdlR3hwYm1zNmFISmxaajBpSTAxS1dDMHhPREV0VkVWWUxVa3RNVVEwTlVNaUx6NDhMMmMrUEdjZ1pHRjBZUzF0Yld3dGJtOWtaVDBpYldraUlIUnlZVzV6Wm05eWJUMGlkSEpoYm5Oc1lYUmxLREV3TXpJNExEQXBJajQ4ZFhObElHUmhkR0V0WXowaU1VUTBOakFpSUhoc2FXNXJPbWh5WldZOUlpTk5TbGd0TVRneExWUkZXQzFKTFRGRU5EWXdJaTgrUEM5blBqeG5JR1JoZEdFdGJXMXNMVzV2WkdVOUltMXBJaUIwY21GdWMyWnZjbTA5SW5SeVlXNXpiR0YwWlNneE1EYzVOeXd3S1NJK1BIVnpaU0JrWVhSaExXTTlJakZFTkRZd0lpQjRiR2x1YXpwb2NtVm1QU0lqVFVwWUxURTRNUzFVUlZndFNTMHhSRFEyTUNJdlBqd3ZaejQ4WnlCa1lYUmhMVzF0YkMxdWIyUmxQU0p0YnlJZ2RISmhibk5tYjNKdFBTSjBjbUZ1YzJ4aGRHVW9NVEV5TmpZc01Da2lQangxYzJVZ1pHRjBZUzFqUFNJeU9DSWdlR3hwYm1zNmFISmxaajBpSTAxS1dDMHhPREV0VkVWWUxVNHRNamdpTHo0OEwyYytQR2NnWkdGMFlTMXRiV3d0Ym05a1pUMGliWE4xWWlJZ2RISmhibk5tYjNKdFBTSjBjbUZ1YzJ4aGRHVW9NVEUyTlRVc01Da2lQanhuSUdSaGRHRXRiVzFzTFc1dlpHVTlJbTFwSWo0OGRYTmxJR1JoZEdFdFl6MGlNVVEwTlRFaUlIaHNhVzVyT21oeVpXWTlJaU5OU2xndE1UZ3hMVlJGV0MxSkxURkVORFV4SWk4K1BDOW5QanhuSUdSaGRHRXRiVzFzTFc1dlpHVTlJbFJsV0VGMGIyMGlJSFJ5WVc1elptOXliVDBpZEhKaGJuTnNZWFJsS0RVMU15d3RNVFV3S1NCelkyRnNaU2d3TGpjd055a2lJR1JoZEdFdGJXcDRMWFJsZUdOc1lYTnpQU0pQVWtRaVBqeG5JR1JoZEdFdGJXMXNMVzV2WkdVOUltMXBJajQ4ZFhObElHUmhkR0V0WXowaU1VUTNNRE1pSUhoc2FXNXJPbWh5WldZOUlpTk5TbGd0TVRneExWUkZXQzFKTFRGRU56QXpJaTgrUEM5blBqd3ZaejQ4TDJjK1BHY2daR0YwWVMxdGJXd3RibTlrWlQwaWJXOGlJSFJ5WVc1elptOXliVDBpZEhKaGJuTnNZWFJsS0RFeU5UZzVMallzTUNraVBqeDFjMlVnWkdGMFlTMWpQU0l5T0NJZ2VHeHBibXM2YUhKbFpqMGlJMDFLV0MweE9ERXRWRVZZTFU0dE1qZ2lMejQ4TDJjK1BHY2daR0YwWVMxdGJXd3RibTlrWlQwaWJYTjFZaUlnZEhKaGJuTm1iM0p0UFNKMGNtRnVjMnhoZEdVb01USTVOemd1Tml3d0tTSStQR2NnWkdGMFlTMXRiV3d0Ym05a1pUMGliV2tpUGp4MWMyVWdaR0YwWVMxalBTSXhSRFEyTnlJZ2VHeHBibXM2YUhKbFpqMGlJMDFLV0MweE9ERXRWRVZZTFVrdE1VUTBOamNpTHo0OEwyYytQR2NnWkdGMFlTMXRiV3d0Ym05a1pUMGliV2tpSUhSeVlXNXpabTl5YlQwaWRISmhibk5zWVhSbEtEUTVPQ3d0TVRVd0tTQnpZMkZzWlNnd0xqY3dOeWtpUGp4MWMyVWdaR0YwWVMxalBTSXhSRFExTmlJZ2VHeHBibXM2YUhKbFpqMGlJMDFLV0MweE9ERXRWRVZZTFVrdE1VUTBOVFlpTHo0OEwyYytQQzluUGp4bklHUmhkR0V0Ylcxc0xXNXZaR1U5SW0xdklpQjBjbUZ1YzJadmNtMDlJblJ5WVc1emJHRjBaU2d4TXpjM01DNDFMREFwSWo0OGRYTmxJR1JoZEdFdFl6MGlNamtpSUhoc2FXNXJPbWh5WldZOUlpTk5TbGd0TVRneExWUkZXQzFPTFRJNUlpOCtQQzluUGp4bklHUmhkR0V0Ylcxc0xXNXZaR1U5SW0xdklpQjBjbUZ1YzJadmNtMDlJblJ5WVc1emJHRjBaU2d4TkRFMU9TNDFMREFwSWo0OGRYTmxJR1JoZEdFdFl6MGlNa01pSUhoc2FXNXJPbWh5WldZOUlpTk5TbGd0TVRneExWUkZXQzFPTFRKRElpOCtQQzluUGp4bklHUmhkR0V0Ylcxc0xXNXZaR1U5SW0xemRXSWlJSFJ5WVc1elptOXliVDBpZEhKaGJuTnNZWFJsS0RFME5qQTBMaklzTUNraVBqeG5JR1JoZEdFdGJXMXNMVzV2WkdVOUltMXBJajQ4ZFhObElHUmhkR0V0WXowaU1VUTBOalVpSUhoc2FXNXJPbWh5WldZOUlpTk5TbGd0TVRneExWUkZXQzFKTFRGRU5EWTFJaTgrUEM5blBqeG5JR1JoZEdFdGJXMXNMVzV2WkdVOUltMXBJaUIwY21GdWMyWnZjbTA5SW5SeVlXNXpiR0YwWlNnMk1EVXNMVEUxTUNrZ2MyTmhiR1VvTUM0M01EY3BJajQ4ZFhObElHUmhkR0V0WXowaU1VUTBOVFlpSUhoc2FXNXJPbWh5WldZOUlpTk5TbGd0TVRneExWUkZXQzFKTFRGRU5EVTJJaTgrUEM5blBqd3ZaejQ4WnlCa1lYUmhMVzF0YkMxdWIyUmxQU0p0YnlJZ2RISmhibk5tYjNKdFBTSjBjbUZ1YzJ4aGRHVW9NVFUxTURNdU1pd3dLU0krUEhWelpTQmtZWFJoTFdNOUlqSTVJaUI0YkdsdWF6cG9jbVZtUFNJalRVcFlMVEU0TVMxVVJWZ3RUaTB5T1NJdlBqd3ZaejQ4WnlCa1lYUmhMVzF0YkMxdWIyUmxQU0pVWlZoQmRHOXRJaUJrWVhSaExXMXFlQzEwWlhoamJHRnpjejBpVDFKRUlpQjBjbUZ1YzJadmNtMDlJblJ5WVc1emJHRjBaU2d4TlRnNU1pNHlMREFwSWo0OFp5QmtZWFJoTFcxdGJDMXViMlJsUFNKdGJ5SWdkSEpoYm5ObWIzSnRQU0owY21GdWMyeGhkR1VvTUNBdE1DNDFLU0krUEhWelpTQmtZWFJoTFdNOUlqVkVJaUI0YkdsdWF6cG9jbVZtUFNJalRVcFlMVEU0TVMxVVJWZ3RURTh0TlVRaUx6NDhMMmMrUEM5blBqd3ZaejQ4TDJjK1BDOXpkbWMrIiwKCSJSZWFsVmlld1NpemVKc29uIiA6ICJ7XCJoZWlnaHRcIjoxMDUzLjU3MTM5NTg3NDAyMzQsXCJ3aWR0aFwiOjU3NjcuODU3MDU1NjY0MDYyNX0iCn0K"/>
    </extobj>
    <extobj name="2384804F-3998-4D57-9195-F3826E402611-18">
      <extobjdata type="2384804F-3998-4D57-9195-F3826E402611" data="ewoJIkltZ1NldHRpbmdKc29uIiA6ICJ7XCJoZWlnaHRcIjo0Mi44NTcxNDI4NTcxNDI4NTQsXCJ3aWR0aFwiOjIzOS4yODU3MTQyODU3MTQyNX0iLAoJIkxhdGV4IiA6ICJEX3tLTH0ocCBcXHxxKSA9IFxcaW50IHAoeCkgXFxsb2cgXFxmcmFje3AoeCl9e3EoeCl9ZHhcbiIsCgkiTGF0ZXhJbWdCYXNlNjQiIDogIlBITjJaeUI0Yld4dWN6MGlhSFIwY0RvdkwzZDNkeTUzTXk1dmNtY3ZNakF3TUM5emRtY2lJSGRwWkhSb1BTSXpNQzQyTmpsbGVDSWdhR1ZwWjJoMFBTSTFMalEzTldWNElpQnliMnhsUFNKcGJXY2lJR1p2WTNWellXSnNaVDBpWm1Gc2MyVWlJSFpwWlhkQ2IzZzlJakFnTFRFME5qQWdNVE0xTlRVdU55QXlOREl3SWlCNGJXeHVjenA0YkdsdWF6MGlhSFIwY0RvdkwzZDNkeTUzTXk1dmNtY3ZNVGs1T1M5NGJHbHVheUlnWVhKcFlTMW9hV1JrWlc0OUluUnlkV1VpSUhOMGVXeGxQU0oyWlhKMGFXTmhiQzFoYkdsbmJqb2dMVEl1TVRjeVpYZzdJRzFoZUMxM2FXUjBhRG9nT1RnbE95SStQR1JsWm5NK1BIQmhkR2dnYVdROUlrMUtXQzB6TFZSRldDMUpMVEZFTkRNM0lpQmtQU0pOTWpnM0lEWXlPRkV5T0RjZ05qTTFJREl6TUNBMk16ZFJNakEzSURZek55QXlNREFnTmpNNFZERTVNeUEyTkRkUk1Ua3pJRFkxTlNBeE9UY2dOalkzVkRJd05DQTJPREpSTWpBMklEWTRNeUEwTURNZ05qZ3pVVFUzTUNBMk9ESWdOVGt3SURZNE1sUTJNekFnTmpjMlVUY3dNaUEyTlRrZ056VXlJRFU1TjFRNE1ETWdORE14VVRnd015QXlOelVnTmprMklERTFNVlEwTkRRZ00wdzBNekFnTVV3eU16WWdNRWd4TWpWSU56SlJORGdnTUNBME1TQXlWRE16SURFeFVUTXpJREV6SURNMklESTFVVFF3SURReElEUTBJRFF6VkRZM0lEUTJVVGswSURRMklERXlOeUEwT1ZFeE5ERWdOVElnTVRRMklEWXhVVEUwT1NBMk5TQXlNVGdnTXpNNVZESTROeUEyTWpoYVRUY3dNeUEwTmpsUk56QXpJRFV3TnlBMk9USWdOVE0zVkRZMk5pQTFPRFJVTmpJNUlEWXhNMVExT1RBZ05qSTVWRFUxTlNBMk16WlJOVFV6SURZek5pQTFOREVnTmpNMlZEVXhNaUEyTXpaVU5EYzVJRFl6TjBnME16WlJNemt5SURZek55QXpPRFlnTmpJM1VUTTROQ0EyTWpNZ016RXpJRE16T1ZReU5ESWdOVEpSTWpReUlEUTRJREkxTXlBME9GUXpNekFnTkRkUk16TTFJRFEzSURNME9TQTBOMVF6TnpNZ05EWlJORGs1SURRMklEVTRNU0F4TWpoUk5qRTNJREUyTkNBMk5EQWdNakV5VkRZNE15QXpNemxVTnpBeklEUTJPVm9pTHo0OGNHRjBhQ0JwWkQwaVRVcFlMVE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E10VkVWWUxVa3RNVVEwTTBZaUlHUTlJazB5TWpnZ05qTTNVVEU1TkNBMk16Y2dNVGt5SURZME1WRXhPVEVnTmpReklERTVNU0EyTkRsUk1Ua3hJRFkzTXlBeU1ESWdOamd5VVRJd05DQTJPRE1nTWpFM0lEWTRNMUV5TnpFZ05qZ3dJRE0wTkNBMk9EQlJORGcxSURZNE1DQTFNRFlnTmpnelNEVXhPRkUxTWpRZ05qYzNJRFV5TkNBMk56UlVOVEl5SURZMU5sRTFNVGNnTmpReElEVXhNeUEyTXpkSU5EYzFVVFF3TmlBMk16WWdNemswSURZeU9GRXpPRGNnTmpJMElETTRNQ0EyTURCVU16RXpJRE16TmxFeU9UY2dNamN4SURJM09TQXhPVGhVTWpVeUlEZzRUREkwTXlBMU1sRXlORE1nTkRnZ01qVXlJRFE0VkRNeE1TQTBOa2d6TWpoUk16WXdJRFEySURNM09TQTBOMVEwTWpnZ05UUlVORGM0SURjeVZEVXlNaUF4TURaVU5UWTBJREUyTVZFMU9EQWdNVGt4SURVNU5DQXlNamhVTmpFeElESTNNRkUyTVRZZ01qY3pJRFl5T0NBeU56TklOalF4VVRZME55QXlOalFnTmpRM0lESTJNbFEyTWpjZ01qQXpWRFU0TXlBNE0xUTFOVGNnT1ZFMU5UVWdOQ0ExTlRNZ00xUTFNemNnTUZRME9UUWdMVEZSTkRneklDMHhJRFF4T0NBdE1WUXlPVFFnTUVneE1UWlJNeklnTUNBek1pQXhNRkV6TWlBeE55QXpOQ0F5TkZFek9TQTBNeUEwTkNBME5WRTBPQ0EwTmlBMU9TQTBOa2cyTlZFNU1pQTBOaUF4TWpVZ05EbFJNVE01SURVeUlERTBOQ0EyTVZFeE5EY2dOalVnTWpFMklETXpPVlF5T0RVZ05qSTRVVEk0TlNBMk16VWdNakk0SURZek4x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NdFZFVllMVTR0TWpBeE5pSWdaRDBpVFRFek15QTNNelpSTVRNNElEYzFNQ0F4TlRNZ056VXdVVEUyTkNBM05UQWdNVGN3SURjek9WRXhOeklnTnpNMUlERTNNaUF5TlRCVU1UY3dJQzB5TXpsUk1UWTBJQzB5TlRBZ01UVXlJQzB5TlRCUk1UUTBJQzB5TlRBZ01UTTRJQzB5TkRSTU1UTTNJQzB5TkROUk1UTXpJQzB5TkRFZ01UTXpJQzB4TnpsVU1UTXlJREkxTUZFeE16SWdOek14SURFek15QTNNelphVFRNeU9TQTNNemxSTXpNMElEYzFNQ0F6TkRZZ056VXdVVE0xTXlBM05UQWdNell4SURjME5Fd3pOaklnTnpRelVUTTJOaUEzTkRFZ016WTJJRFkzT1ZRek5qY2dNalV3VkRNMk55QXRNVGM0VkRNMk1pQXRNalF6VERNMk1TQXRNalEwVVRNMU5TQXRNalV3SURNME55QXRNalV3VVRNek5TQXRNalV3SURNeU9TQXRNak01VVRNeU55QXRNak0xSURNeU55QXlOVEJVTXpJNUlEY3pPVm9pTHo0OGNHRjBhQ0JwWkQwaVRVcFlMVE10VkVWWUxVa3RNVVEwTlVVaUlHUTlJazB6TXlBeE5UZFJNek1nTWpVNElERXdPU0F6TkRsVU1qZ3dJRFEwTVZFek5EQWdORFF4SURNM01pQXpPRGxSTXpjeklETTVNQ0F6TnpjZ016azFWRE00T0NBME1EWlVOREEwSURReE9GRTBNemdnTkRReUlEUTFNQ0EwTkRKUk5EVTBJRFEwTWlBME5UY2dORE01VkRRMk1DQTBNelJSTkRZd0lEUXlOU0F6T1RFZ01UUTVVVE15TUNBdE1UTTFJRE15TUNBdE1UTTVVVE15TUNBdE1UUTNJRE0yTlNBdE1UUTRTRE01TUZFek9UWWdMVEUxTmlBek9UWWdMVEUxTjFRek9UTWdMVEUzTlZFek9Ea2dMVEU0T0NBek9ETWdMVEU1TkVnek56QlJNek01SUMweE9USWdNall5SUMweE9USlJNak0wSUMweE9USWdNakV4SUMweE9USlVNVGMwSUMweE9USlVNVFUzSUMweE9UTlJNVFF6SUMweE9UTWdNVFF6SUMweE9EVlJNVFF6SUMweE9ESWdNVFExSUMweE56QlJNVFE1SUMweE5UUWdNVFV5SUMweE5URlVNVGN5SUMweE5EaFJNakl3SUMweE5EZ2dNak13SUMweE5ERlJNak00SUMweE16WWdNalU0SUMwMU0xUXlOemtnTXpKUk1qYzVJRE16SURJM01pQXlPVkV5TWpRZ0xURXdJREUzTWlBdE1UQlJNVEUzSUMweE1DQTNOU0F6TUZRek15QXhOVGR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p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e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kxWUkZXQzFPTFRJd05qRWlJR1E5SWlJdlBqeHdZWFJvSUdsa1BTSk5TbGd0TXkxVVJWZ3RTUzB4UkRRMU1TSWdaRDBpVFRNMk5pQTJPRE5STXpZM0lEWTRNeUEwTXpnZ05qZzRWRFV4TVNBMk9UUlJOVEl6SURZNU5DQTFNak1nTmpnMlVUVXlNeUEyTnprZ05EVXdJRE00TkZRek56VWdPRE5VTXpjMElEWTRVVE0zTkNBeU5pQTBNRElnTWpaUk5ERXhJREkzSURReU1pQXpOVkUwTkRNZ05UVWdORFl6SURFek1WRTBOamtnTVRVeElEUTNNeUF4TlRKUk5EYzFJREUxTXlBME9ETWdNVFV6U0RRNE4wZzBPVEZSTlRBMklERTFNeUExTURZZ01UUTFVVFV3TmlBeE5EQWdOVEF6SURFeU9WRTBPVEFnTnprZ05EY3pJRFE0VkRRME5TQTRWRFF4TnlBdE9GRTBNRGtnTFRFd0lETTVNeUF0TVRCUk16VTVJQzB4TUNBek16WWdOVlF6TURZZ016Wk1NekF3SURVeFVUSTVPU0ExTWlBeU9UWWdOVEJSTWprMElEUTRJREk1TWlBME5sRXlNek1nTFRFd0lERTNNaUF0TVRCUk1URTNJQzB4TUNBM05TQXpNRlF6TXlBeE5UZFJNek1nTWpBMUlEVXpJREkxTlZReE1ERWdNelF4VVRFME9DQXpPVGdnTVRrMUlEUXlNRlF5T0RBZ05EUXlVVE16TmlBME5ESWdNelkwSURRd01GRXpOamtnTXprMElETTJPU0F6T1RaUk16Y3dJRFF3TUNBek9UWWdOVEExVkRReU5DQTJNVFpSTkRJMElEWXlPU0EwTVRjZ05qTXlWRE0zT0NBMk16ZElNelUzVVRNMU1TQTJORE1nTXpVeElEWTBOVlF6TlRNZ05qWTBVVE0xT0NBMk9ETWdNelkySURZNE0xcE5NelV5SURNeU5sRXpNamtnTkRBMUlESTNOeUEwTURWUk1qUXlJRFF3TlNBeU1UQWdNemMwVkRFMk1DQXlPVE5STVRNeElESXhOQ0F4TVRrZ01USTVVVEV4T1NBeE1qWWdNVEU1SURFeE9GUXhNVGdnTVRBMlVURXhPQ0EyTVNBeE16WWdORFJVTVRjNUlESTJVVEl6TXlBeU5pQXlPVEFnT1RoTU1qazRJREV3T1V3ek5USWdNekky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E16Y2lJSGhzYVc1ck9taHlaV1k5SWlOTlNsZ3RNeT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NdFZFVllMVWt0TVVRME0wVWlMejQ4TDJjK1BHY2daR0YwWVMxdGJXd3RibTlrWlQwaWJXa2lJSFJ5WVc1elptOXliVDBpZEhKaGJuTnNZWFJsS0RnNE9Td3dLU0krUEhWelpTQmtZWFJoTFdNOUlqRkVORE5HSWlCNGJHbHVhenBvY21WbVBTSWpUVXBZTFRNdFZFVllMVWt0TVVRME0wWWlMejQ4TDJjK1BDOW5Qand2Wno0OFp5QmtZWFJoTFcxdGJDMXViMlJsUFNKdGJ5SWdkSEpoYm5ObWIzSnRQU0owY21GdWMyeGhkR1VvTWpBeU1TNHlMREFwSWo0OGRYTmxJR1JoZEdFdFl6MGlNamdpSUhoc2FXNXJPbWh5WldZOUlpTk5TbGd0TXkxVVJWZ3RUaTB5T0NJdlBqd3ZaejQ4WnlCa1lYUmhMVzF0YkMxdWIyUmxQU0p0YVNJZ2RISmhibk5tYjNKdFBTSjBjbUZ1YzJ4aGRHVW9NalF4TUM0eUxEQXBJajQ4ZFhObElHUmhkR0V0WXowaU1VUTBOVVFpSUhoc2FXNXJPbWh5WldZOUlpTk5TbGd0TXkxVVJWZ3RTUzB4UkRRMVJDSXZQand2Wno0OFp5QmtZWFJoTFcxdGJDMXViMlJsUFNKdGJ5SWdkSEpoYm5ObWIzSnRQU0owY21GdWMyeGhkR1VvTWpreE15NHlMREFwSWo0OGRYTmxJR1JoZEdFdFl6MGlNakF4TmlJZ2VHeHBibXM2YUhKbFpqMGlJMDFLV0MwekxWUkZXQzFPTFRJd01UWWlMejQ4TDJjK1BHY2daR0YwWVMxdGJXd3RibTlrWlQwaWJXa2lJSFJ5WVc1elptOXliVDBpZEhKaGJuTnNZWFJsS0RNME1UTXVNaXd3S1NJK1BIVnpaU0JrWVhSaExXTTlJakZFTkRWRklpQjRiR2x1YXpwb2NtVm1QU0lqVFVwWUxUTXRWRVZZTFVrdE1VUTBOVVVpTHo0OEwyYytQR2NnWkdGMFlTMXRiV3d0Ym05a1pUMGliVzhpSUhSeVlXNXpabTl5YlQwaWRISmhibk5zWVhSbEtETTROek11TWl3d0tTSStQSFZ6WlNCa1lYUmhMV005SWpJNUlpQjRiR2x1YXpwb2NtVm1QU0lqVFVwWUxUTXRWRVZZTFU0dE1qa2lMejQ4TDJjK1BHY2daR0YwWVMxdGJXd3RibTlrWlQwaWJXOGlJSFJ5WVc1elptOXliVDBpZEhKaGJuTnNZWFJsS0RRMU16a3VPU3d3S1NJK1BIVnpaU0JrWVhSaExXTTlJak5FSWlCNGJHbHVhenBvY21WbVBTSWpUVXBZTFRNdFZFVllMVTR0TTBRaUx6NDhMMmMrUEdjZ1pHRjBZUzF0Yld3dGJtOWtaVDBpYlc4aUlIUnlZVzV6Wm05eWJUMGlkSEpoYm5Oc1lYUmxLRFUxT1RVdU55d3dLU0IwY21GdWMyeGhkR1VvTUNBeEtTSStQSFZ6WlNCa1lYUmhMV005SWpJeU1rSWlJSGhzYVc1ck9taHlaV1k5SWlOTlNsZ3RNeTFVUlZndFRFOHRNakl5UWlJdlBqd3ZaejQ4WnlCa1lYUmhMVzF0YkMxdWIyUmxQU0p0YVNJZ2RISmhibk5tYjNKdFBTSjBjbUZ1YzJ4aGRHVW9OamN3Tmk0MExEQXBJajQ4ZFhObElHUmhkR0V0WXowaU1VUTBOVVFpSUhoc2FXNXJPbWh5WldZOUlpTk5TbGd0TXkxVVJWZ3RTUzB4UkRRMVJDSXZQand2Wno0OFp5QmtZWFJoTFcxdGJDMXViMlJsUFNKdGJ5SWdkSEpoYm5ObWIzSnRQU0owY21GdWMyeGhkR1VvTnpJd09TNDBMREFwSWo0OGRYTmxJR1JoZEdFdFl6MGlNamdpSUhoc2FXNXJPbWh5WldZOUlpTk5TbGd0TXkxVVJWZ3RUaTB5T0NJdlBqd3ZaejQ4WnlCa1lYUmhMVzF0YkMxdWIyUmxQU0p0YVNJZ2RISmhibk5tYjNKdFBTSjBjbUZ1YzJ4aGRHVW9OelU1T0M0MExEQXBJajQ4ZFhObElHUmhkR0V0WXowaU1VUTBOalVpSUhoc2FXNXJPbWh5WldZOUlpTk5TbGd0TXkxVVJWZ3RTUzB4UkRRMk5TSXZQand2Wno0OFp5QmtZWFJoTFcxdGJDMXViMlJsUFNKdGJ5SWdkSEpoYm5ObWIzSnRQU0owY21GdWMyeGhkR1VvT0RFM01DNDBMREFwSWo0OGRYTmxJR1JoZEdFdFl6MGlNamtpSUhoc2FXNXJPbWh5WldZOUlpTk5TbGd0TXkxVVJWZ3RUaTB5T1NJdlBqd3ZaejQ4WnlCa1lYUmhMVzF0YkMxdWIyUmxQU0p0YVNJZ2RISmhibk5tYjNKdFBTSjBjbUZ1YzJ4aGRHVW9PRGN5Tml3d0t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5SWdkSEpoYm5ObWIzSnRQU0owY21GdWMyeGhkR1VvTVRBd01EUXNNQ2tpUGp4MWMyVWdaR0YwWVMxalBTSXlNRFl4SWlCNGJHbHVhenBvY21WbVBTSWpUVXBZTFRNdFZFVllMVTR0TWpBMk1TSXZQand2Wno0OFp5QmtZWFJoTFcxdGJDMXViMlJsUFNKdFpuSmhZeUlnZEhKaGJuTm1iM0p0UFNKMGNtRnVjMnhoZEdVb01UQXhOekF1Tnl3d0tTSStQR2NnWkdGMFlTMXRiV3d0Ym05a1pUMGliWEp2ZHlJZ2RISmhibk5tYjNKdFBTSjBjbUZ1YzJ4aGRHVW9Nakl3TERjeE1Da2lQanhuSUdSaGRHRXRiVzFzTFc1dlpHVTlJbTFwSWo0OGRYTmxJR1JoZEdFdFl6MGlNVVEwTlVRaUlIaHNhVzVyT21oeVpXWTlJaU5OU2xndE15MVVSVmd0U1MweFJEUTFSQ0l2UGp3dlp6NDhaeUJrWVhSaExXMXRiQzF1YjJSbFBTSnRieUlnZEhKaGJuTm1iM0p0UFNKMGNtRnVjMnhoZEdVb05UQXpMREFwSWo0OGRYTmxJR1JoZEdFdFl6MGlNamdpSUhoc2FXNXJPbWh5WldZOUlpTk5TbGd0TXkxVVJWZ3RUaTB5T0NJdlBqd3ZaejQ4WnlCa1lYUmhMVzF0YkMxdWIyUmxQU0p0YVNJZ2RISmhibk5tYjNKdFBTSjBjbUZ1YzJ4aGRHVW9PRGt5TERBcElqNDhkWE5sSUdSaGRHRXRZejBpTVVRME5qVWlJSGhzYVc1ck9taHlaV1k5SWlOTlNsZ3RNeTFVUlZndFNTMHhSRFEyTlNJdlBqd3ZaejQ4WnlCa1lYUmhMVzF0YkMxdWIyUmxQU0p0YnlJZ2RISmhibk5tYjNKdFBTSjBjbUZ1YzJ4aGRHVW9NVFEyTkN3d0tTSStQSFZ6WlNCa1lYUmhMV005SWpJNUlpQjRiR2x1YXpwb2NtVm1QU0lqVFVwWUxUTXRWRVZZTFU0dE1qa2lMejQ4TDJjK1BDOW5QanhuSUdSaGRHRXRiVzFzTFc1dlpHVTlJbTF5YjNjaUlIUnlZVzV6Wm05eWJUMGlkSEpoYm5Oc1lYUmxLREkwTVM0MUxDMDNNVEFwSWo0OFp5QmtZWFJoTFcxdGJDMXViMlJsUFNKdGFTSStQSFZ6WlNCa1lYUmhMV005SWpGRU5EVkZJaUI0YkdsdWF6cG9jbVZtUFNJalRVcFlMVE10VkVWWUxVa3RNVVEwTlVVaUx6NDhMMmMrUEdjZ1pHRjBZUzF0Yld3dGJtOWtaVDBpYlc4aUlIUnlZVzV6Wm05eWJUMGlkSEpoYm5Oc1lYUmxLRFEyTUN3d0tTSStQSFZ6WlNCa1lYUmhMV005SWpJNElpQjRiR2x1YXpwb2NtVm1QU0lqVFVwWUxUTXRWRVZZTFU0dE1qZ2lMejQ4TDJjK1BHY2daR0YwWVMxdGJXd3RibTlrWlQwaWJXa2lJSFJ5WVc1elptOXliVDBpZEhKaGJuTnNZWFJsS0RnME9Td3dLU0krUEhWelpTQmtZWFJoTFdNOUlqRkVORFkxSWlCNGJHbHVhenBvY21WbVBTSWpUVXBZTFRNdFZFVllMVWt0TVVRME5qVWlMejQ4TDJjK1BHY2daR0YwWVMxdGJXd3RibTlrWlQwaWJXOGlJSFJ5WVc1elptOXliVDBpZEhKaGJuTnNZWFJsS0RFME1qRXNNQ2tpUGp4MWMyVWdaR0YwWVMxalBTSXlPU0lnZUd4cGJtczZhSEpsWmowaUkwMUtXQzB6TFZSRldDMU9MVEk1SWk4K1BDOW5Qand2Wno0OGNtVmpkQ0IzYVdSMGFEMGlNakExTXlJZ2FHVnBaMmgwUFNJMk1DSWdlRDBpTVRJd0lpQjVQU0l5TWpBaUx6NDhMMmMrUEdjZ1pHRjBZUzF0Yld3dGJtOWtaVDBpYldraUlIUnlZVzV6Wm05eWJUMGlkSEpoYm5Oc1lYUmxLREV5TkRZekxqY3NNQ2tpUGp4MWMyVWdaR0YwWVMxalBTSXhSRFExTVNJZ2VHeHBibXM2YUhKbFpqMGlJMDFLV0MwekxWUkZXQzFKTFRGRU5EVXhJaTgrUEM5blBqeG5JR1JoZEdFdGJXMXNMVzV2WkdVOUltMXBJaUIwY21GdWMyWnZjbTA5SW5SeVlXNXpiR0YwWlNneE1qazRNeTQzTERBcElqNDhkWE5sSUdSaGRHRXRZejBpTVVRME5qVWlJSGhzYVc1ck9taHlaV1k5SWlOTlNsZ3RNeTFVUlZndFNTMHhSRFEyTlNJdlBqd3ZaejQ4TDJjK1BDOW5Qand2YzNablBnPT0iLAoJIlJlYWxWaWV3U2l6ZUpzb24iIDogIntcImhlaWdodFwiOjg1Ny4xNDI4NjgwNDE5OTIyLFwid2lkdGhcIjo0Nzg1LjcxNDQxNjUwMzkwNn0iCn0K"/>
    </extobj>
    <extobj name="2384804F-3998-4D57-9195-F3826E402611-19">
      <extobjdata type="2384804F-3998-4D57-9195-F3826E402611" data="ewoJIkltZ1NldHRpbmdKc29uIiA6ICJ7XCJoZWlnaHRcIjo0Ni40Mjg1NzE0Mjg1NzE0MixcIndpZHRoXCI6MjI4LjU3MTQyODU3MTQyODU2fSIsCgkiTGF0ZXgiIDogIkRfe0tMfShwXFx8cSkgPSBcXHN1bV94IHAoeCkgXFxsb2cgXFxmcmFje3AoeCl9e3EoeCl9IiwKCSJMYXRleEltZ0Jhc2U2NCIgOiAiUEhOMlp5QjRiV3h1Y3owaWFIUjBjRG92TDNkM2R5NTNNeTV2Y21jdk1qQXdNQzl6ZG1jaUlIZHBaSFJvUFNJeU9TNHpNMlY0SWlCb1pXbG5hSFE5SWpVdU9USXpaWGdpSUhKdmJHVTlJbWx0WnlJZ1ptOWpkWE5oWW14bFBTSm1ZV3h6WlNJZ2RtbGxkMEp2ZUQwaU1DQXRNVFEyTUNBeE1qazJNeTQzSURJMk1UY3VPQ0lnZUcxc2JuTTZlR3hwYm1zOUltaDBkSEE2THk5M2QzY3Vkek11YjNKbkx6RTVPVGt2ZUd4cGJtc2lJR0Z5YVdFdGFHbGtaR1Z1UFNKMGNuVmxJaUJ6ZEhsc1pUMGlkbVZ5ZEdsallXd3RZV3hwWjI0NklDMHlMall4T1dWNE95QnRZWGd0ZDJsa2RHZzZJRGs0SlRzaVBqeGtaV1p6UGp4d1lYUm9JR2xrUFNKTlNsZ3ROek1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Oek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GN6TFZSRldDMUpMVEZFTkROR0lpQmtQU0pOTWpJNElEWXpOMUV4T1RRZ05qTTNJREU1TWlBMk5ERlJNVGt4SURZME15QXhPVEVnTmpRNVVURTVNU0EyTnpNZ01qQXlJRFk0TWxFeU1EUWdOamd6SURJeE55QTJPRE5STWpjeElEWTRNQ0F6TkRRZ05qZ3dVVFE0TlNBMk9EQWdOVEEySURZNE0wZzFNVGhSTlRJMElEWTNOeUExTWpRZ05qYzBWRFV5TWlBMk5UWlJOVEUzSURZME1TQTFNVE1nTmpNM1NEUTNOVkUwTURZZ05qTTJJRE01TkNBMk1qaFJNemczSURZeU5DQXpPREFnTmpBd1ZETXhNeUF6TXpaUk1qazNJREkzTVNBeU56a2dNVGs0VkRJMU1pQTRPRXd5TkRNZ05USlJNalF6SURRNElESTFNaUEwT0ZRek1URWdORFpJTXpJNFVUTTJNQ0EwTmlBek56a2dORGRVTkRJNElEVTBWRFEzT0NBM01sUTFNaklnTVRBMlZEVTJOQ0F4TmpGUk5UZ3dJREU1TVNBMU9UUWdNakk0VkRZeE1TQXlOekJSTmpFMklESTNNeUEyTWpnZ01qY3pTRFkwTVZFMk5EY2dNalkwSURZME55QXlOakpVTmpJM0lESXdNMVExT0RNZ09ETlVOVFUzSURsUk5UVTFJRFFnTlRVeklETlVOVE0zSURCVU5EazBJQzB4VVRRNE15QXRNU0EwTVRnZ0xURlVNamswSURCSU1URTJVVE15SURBZ016SWdNVEJSTXpJZ01UY2dNelFnTWpSUk16a2dORE1nTkRRZ05EVlJORGdnTkRZZ05Ua2dORFpJTmpWUk9USWdORFlnTVRJMUlEUTVVVEV6T1NBMU1pQXhORFFnTmpGUk1UUTNJRFkxSURJeE5pQXpNemxVTWpnMUlEWXlPRkV5T0RVZ05qTTFJREl5T0NBMk16ZGFJaTgrUEhCaGRHZ2dhV1E5SWsxS1dDMDN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6T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Y3pMVlJGV0MxT0xUSXdNVFlpSUdROUlrMHhNek1nTnpNMlVURXpPQ0EzTlRBZ01UVXpJRGMxTUZFeE5qUWdOelV3SURFM01DQTNNemxSTVRjeUlEY3pOU0F4TnpJZ01qVXdWREUzTUNBdE1qTTVVVEUyTkNBdE1qVXdJREUxTWlBdE1qVXdVVEUwTkNBdE1qVXdJREV6T0NBdE1qUTBUREV6TnlBdE1qUXpVVEV6TXlBdE1qUXhJREV6TXlBdE1UYzVWREV6TWlBeU5UQlJNVE15SURjek1TQXhNek1nTnpNMldrMHpNamtnTnpNNVVUTXpOQ0EzTlRBZ016UTJJRGMxTUZFek5UTWdOelV3SURNMk1TQTNORFJNTXpZeUlEYzBNMUV6TmpZZ056UXhJRE0yTmlBMk56bFVNelkzSURJMU1GUXpOamNnTFRFM09GUXpOaklnTFRJME0wd3pOakVnTFRJME5GRXpOVFVnTFRJMU1DQXpORGNnTFRJMU1GRXpNelVnTFRJMU1DQXpNamtnTFRJek9WRXpNamNnTFRJek5TQXpNamNnTWpVd1ZETXlPU0EzTXpsYUlpOCtQSEJoZEdnZ2FXUTlJazFLV0MwM0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np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M01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p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npN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AzTXk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jekxWUkZXQzFPTFRZM0lpQmtQU0pOTXpJNUlEUXdPVkV6TnpNZ05EVXpJRFF5T1NBME5UTlJORFU1SURRMU15QTBOeklnTkRNMFZEUTROU0F6T1RaUk5EZzFJRE00TWlBME56WWdNemN4VkRRME9TQXpOakJSTkRFMklETTJNQ0EwTVRJZ016a3dVVFF4TUNBME1EUWdOREUxSURReE1WRTBNVFVnTkRFeUlEUXhOaUEwTVRSV05ERTFVVE00T0NBME1USWdNell6SURNNU0xRXpOVFVnTXpnNElETTFOU0F6T0RaUk16VTFJRE00TlNBek5Ua2dNemd4VkRNMk9DQXpOamxVTXpjNUlETTFNVlF6T0RnZ016STFWRE01TWlBeU9USlJNemt5SURJek1DQXpORE1nTVRnM1ZESXlNaUF4TkROUk1UY3lJREUwTXlBeE1qTWdNVGN4VVRFeE1pQXhOVE1nTVRFeUlERXpNMUV4TVRJZ09UZ2dNVE00SURneFVURTBOeUEzTlNBeE5UVWdOelZVTWpJM0lEY3pVVE14TVNBM01pQXpNelVnTmpkUk16azJJRFU0SURRek1TQXlObEUwTnpBZ0xURXpJRFEzTUNBdE56SlJORGN3SUMweE16a2dNemt5SUMweE56VlJNek15SUMweU1EWWdNalV3SUMweU1EWlJNVFkzSUMweU1EWWdNVEEzSUMweE56VlJNamtnTFRFME1DQXlPU0F0TnpWUk1qa2dMVE01SURVd0lDMHhOVlE1TWlBeE9Fd3hNRE1nTWpSUk5qY2dOVFVnTmpjZ01UQTRVVFkzSURFMU5TQTVOaUF4T1ROUk5USWdNak0zSURVeUlESTVNbEUxTWlBek5UVWdNVEF5SURNNU9GUXlNak1nTkRReVVUSTNOQ0EwTkRJZ016RTRJRFF4Tmt3ek1qa2dOREE1V2sweU9Ua2dNelF6VVRJNU5DQXpOekVnTWpjeklETTROMVF5TWpFZ05EQTBVVEU1TWlBME1EUWdNVGN4SURNNE9GUXhORFVnTXpRelVURTBNaUF6TWpZZ01UUXlJREk1TWxFeE5ESWdNalE0SURFME9TQXlNamRVTVRjNUlERTVNbEV4T1RZZ01UZ3lJREl5TWlBeE9ESlJNalEwSURFNE1pQXlOakFnTVRnNVZESTRNeUF5TURkVU1qazBJREl5TjFReU9Ua2dNalF5VVRNd01pQXlOVGdnTXpBeUlESTVNbFF5T1RrZ016UXpXazAwTURNZ0xUYzFVVFF3TXlBdE5UQWdNemc1SUMwek5GUXpORGdnTFRFeFZESTVPU0F0TWxReU5EVWdNRWd5TVRoUk1UVXhJREFnTVRNNElDMDJVVEV4T0NBdE1UVWdNVEEzSUMwek5GUTVOU0F0TnpSUk9UVWdMVGcwSURFd01TQXRPVGRVTVRJeUlDMHhNamRVTVRjd0lDMHhOVFZVTWpVd0lDMHhOamRSTXpFNUlDMHhOamNnTXpZeElDMHhNemxVTkRBeklDMDNOVm9pTHo0OGNHRjBhQ0JwWkQwaVRVcFlMVGN6TFZSRldDMU9MVEl3TmpFaUlHUTlJ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XpjaUlIaHNhVzVyT21oeVpXWTlJaU5OU2xndE56TXRWRVZZTFVrdE1VUTBNemNpTHo0OEwyYytQR2NnWkdGMFlTMXRiV3d0Ym05a1pUMGlWR1ZZUVhSdmJTSWdkSEpoYm5ObWIzSnRQU0owY21GdWMyeGhkR1VvT0RZeExDMHhOVEFwSUhOallXeGxLREF1TnpBM0tTSWdaR0YwWVMxdGFuZ3RkR1Y0WTJ4aGMzTTlJazlTUkNJK1BHY2daR0YwWVMxdGJXd3RibTlrWlQwaWJXa2lQangxYzJVZ1pHRjBZUzFqUFNJeFJEUXpSU0lnZUd4cGJtczZhSEpsWmowaUkwMUtXQzAzTXkxVVJWZ3RTUzB4UkRRelJTSXZQand2Wno0OFp5QmtZWFJoTFcxdGJDMXViMlJsUFNKdGFTSWdkSEpoYm5ObWIzSnRQU0owY21GdWMyeGhkR1VvT0RnNUxEQXBJajQ4ZFhObElHUmhkR0V0WXowaU1VUTBNMFlpSUhoc2FXNXJPbWh5WldZOUlpTk5TbGd0TnpNdFZFVllMVWt0TVVRME0wWWlMejQ4TDJjK1BDOW5Qand2Wno0OFp5QmtZWFJoTFcxdGJDMXViMlJsUFNKdGJ5SWdkSEpoYm5ObWIzSnRQU0owY21GdWMyeGhkR1VvTWpBeU1TNHlMREFwSWo0OGRYTmxJR1JoZEdFdFl6MGlNamdpSUhoc2FXNXJPbWh5WldZOUlpTk5TbGd0TnpNdFZFVllMVTR0TWpnaUx6NDhMMmMrUEdjZ1pHRjBZUzF0Yld3dGJtOWtaVDBpYldraUlIUnlZVzV6Wm05eWJUMGlkSEpoYm5Oc1lYUmxLREkwTVRBdU1pd3dLU0krUEhWelpTQmtZWFJoTFdNOUlqRkVORFZFSWlCNGJHbHVhenBvY21WbVBTSWpUVXBZTFRjekxWUkZXQzFKTFRGRU5EVkVJaTgrUEM5blBqeG5JR1JoZEdFdGJXMXNMVzV2WkdVOUltMXZJaUIwY21GdWMyWnZjbTA5SW5SeVlXNXpiR0YwWlNneU9URXpMaklzTUNraVBqeDFjMlVnWkdGMFlTMWpQU0l5TURFMklpQjRiR2x1YXpwb2NtVm1QU0lqVFVwWUxUY3pMVlJGV0MxT0xUSXdNVFlpTHo0OEwyYytQR2NnWkdGMFlTMXRiV3d0Ym05a1pUMGliV2tpSUhSeVlXNXpabTl5YlQwaWRISmhibk5zWVhSbEtETTBNVE11TWl3d0tTSStQSFZ6WlNCa1lYUmhMV005SWpGRU5EVkZJaUI0YkdsdWF6cG9jbVZtUFNJalRVcFlMVGN6TFZSRldDMUpMVEZFTkRWRklpOCtQQzluUGp4bklHUmhkR0V0Ylcxc0xXNXZaR1U5SW0xdklpQjBjbUZ1YzJadmNtMDlJblJ5WVc1emJHRjBaU2d6T0RjekxqSXNNQ2tpUGp4MWMyVWdaR0YwWVMxalBTSXlPU0lnZUd4cGJtczZhSEpsWmowaUkwMUtXQzAzTXkxVVJWZ3RUaTB5T1NJdlBqd3ZaejQ4WnlCa1lYUmhMVzF0YkMxdWIyUmxQU0p0YnlJZ2RISmhibk5tYjNKdFBTSjBjbUZ1YzJ4aGRHVW9ORFV6T1M0NUxEQXBJajQ4ZFhObElHUmhkR0V0WXowaU0wUWlJSGhzYVc1ck9taHlaV1k5SWlOTlNsZ3ROek10VkVWWUxVNHRNMFFpTHo0OEwyYytQR2NnWkdGMFlTMXRiV3d0Ym05a1pUMGliWFZ1WkdWeUlpQjBjbUZ1YzJadmNtMDlJblJ5WVc1emJHRjBaU2cxTlRrMUxqY3NNQ2tpUGp4bklHUmhkR0V0Ylcxc0xXNXZaR1U5SW0xdklqNDhkWE5sSUdSaGRHRXRZejBpTWpJeE1TSWdlR3hwYm1zNmFISmxaajBpSTAxS1dDMDNNeTFVUlZndFRFOHRNakl4TVNJdlBqd3ZaejQ4WnlCa1lYUmhMVzF0YkMxdWIyUmxQU0p0YVNJZ2RISmhibk5tYjNKdFBTSjBjbUZ1YzJ4aGRHVW9OVEU1TGpnc0xURXdOVEFwSUhOallXeGxLREF1TnpBM0tTSStQSFZ6WlNCa1lYUmhMV005SWpGRU5EWTFJaUI0YkdsdWF6cG9jbVZtUFNJalRVcFlMVGN6TFZSRldDMUpMVEZFTkRZMUlpOCtQQzluUGp3dlp6NDhaeUJrWVhSaExXMXRiQzF1YjJSbFBTSnRhU0lnZEhKaGJuTm1iM0p0UFNKMGNtRnVjMnhoZEdVb056SXdOaTQwTERBcElqNDhkWE5sSUdSaGRHRXRZejBpTVVRME5VUWlJSGhzYVc1ck9taHlaV1k5SWlOTlNsZ3ROek10VkVWWUxVa3RNVVEwTlVRaUx6NDhMMmMrUEdjZ1pHRjBZUzF0Yld3dGJtOWtaVDBpYlc4aUlIUnlZVzV6Wm05eWJUMGlkSEpoYm5Oc1lYUmxLRGMzTURrdU5Dd3dLU0krUEhWelpTQmtZWFJoTFdNOUlqSTRJaUI0YkdsdWF6cG9jbVZtUFNJalRVcFlMVGN6TFZSRldDMU9MVEk0SWk4K1BDOW5QanhuSUdSaGRHRXRiVzFzTFc1dlpHVTlJbTFwSWlCMGNtRnVjMlp2Y20wOUluUnlZVzV6YkdGMFpTZzRNRGs0TGpRc01Da2lQangxYzJVZ1pHRjBZUzFqUFNJeFJEUTJOU0lnZUd4cGJtczZhSEpsWmowaUkwMUtXQzAzTXkxVVJWZ3RTUzB4UkRRMk5TSXZQand2Wno0OFp5QmtZWFJoTFcxdGJDMXViMlJsUFNKdGJ5SWdkSEpoYm5ObWIzSnRQU0owY21GdWMyeGhkR1VvT0RZM01DNDBMREFwSWo0OGRYTmxJR1JoZEdFdFl6MGlNamtpSUhoc2FXNXJPbWh5WldZOUlpTk5TbGd0TnpNdFZFVllMVTR0TWpraUx6NDhMMmMrUEdjZ1pHRjBZUzF0Yld3dGJtOWtaVDBpYldraUlIUnlZVzV6Wm05eWJUMGlkSEpoYm5Oc1lYUmxLRGt5TWpZc01Da2lQangxYzJVZ1pHRjBZUzFqUFNJMlF5SWdlR3hwYm1zNmFISmxaajBpSTAxS1dDMDNNeTFVUlZndFRpMDJReUl2UGp4MWMyVWdaR0YwWVMxalBTSTJSaUlnZUd4cGJtczZhSEpsWmowaUkwMUtXQzAzTXkxVVJWZ3RUaTAyUmlJZ2RISmhibk5tYjNKdFBTSjBjbUZ1YzJ4aGRHVW9NamM0TERBcElpOCtQSFZ6WlNCa1lYUmhMV005SWpZM0lpQjRiR2x1YXpwb2NtVm1QU0lqVFVwWUxUY3pMVlJGV0MxT0xUWTNJaUIwY21GdWMyWnZjbTA5SW5SeVlXNXpiR0YwWlNnM056Z3NNQ2tpTHo0OEwyYytQR2NnWkdGMFlTMXRiV3d0Ym05a1pUMGliVzhpSUhSeVlXNXpabTl5YlQwaWRISmhibk5zWVhSbEtERXdOVEEwTERBcElqNDhkWE5sSUdSaGRHRXRZejBpTWpBMk1TSWdlR3hwYm1zNmFISmxaajBpSTAxS1dDMDNNeTFVUlZndFRpMHlNRFl4SWk4K1BDOW5QanhuSUdSaGRHRXRiVzFzTFc1dlpHVTlJbTFtY21GaklpQjBjbUZ1YzJadmNtMDlJblJ5WVc1emJHRjBaU2d4TURZM01DNDNMREFwSWo0OFp5QmtZWFJoTFcxdGJDMXViMlJsUFNKdGNtOTNJaUIwY21GdWMyWnZjbTA5SW5SeVlXNXpiR0YwWlNneU1qQXNOekV3S1NJK1BHY2daR0YwWVMxdGJXd3RibTlrWlQwaWJXa2lQangxYzJVZ1pHRjBZUzFqUFNJeFJEUTFSQ0lnZUd4cGJtczZhSEpsWmowaUkwMUtXQzAzTXkxVVJWZ3RTUzB4UkRRMVJDSXZQand2Wno0OFp5QmtZWFJoTFcxdGJDMXViMlJsUFNKdGJ5SWdkSEpoYm5ObWIzSnRQU0owY21GdWMyeGhkR1VvTlRBekxEQXBJajQ4ZFhObElHUmhkR0V0WXowaU1qZ2lJSGhzYVc1ck9taHlaV1k5SWlOTlNsZ3ROek10VkVWWUxVNHRNamdpTHo0OEwyYytQR2NnWkdGMFlTMXRiV3d0Ym05a1pUMGliV2tpSUhSeVlXNXpabTl5YlQwaWRISmhibk5zWVhSbEtEZzVNaXd3S1NJK1BIVnpaU0JrWVhSaExXTTlJakZFTkRZMUlpQjRiR2x1YXpwb2NtVm1QU0lqVFVwWUxUY3pMVlJGV0MxSkxURkVORFkxSWk4K1BDOW5QanhuSUdSaGRHRXRiVzFzTFc1dlpHVTlJbTF2SWlCMGNtRnVjMlp2Y20wOUluUnlZVzV6YkdGMFpTZ3hORFkwTERBcElqNDhkWE5sSUdSaGRHRXRZejBpTWpraUlIaHNhVzVyT21oeVpXWTlJaU5OU2xndE56TXRWRVZZTFU0dE1qa2lMejQ4TDJjK1BDOW5QanhuSUdSaGRHRXRiVzFzTFc1dlpHVTlJbTF5YjNjaUlIUnlZVzV6Wm05eWJUMGlkSEpoYm5Oc1lYUmxLREkwTVM0MUxDMDNNVEFwSWo0OFp5QmtZWFJoTFcxdGJDMXViMlJsUFNKdGFTSStQSFZ6WlNCa1lYUmhMV005SWpGRU5EVkZJaUI0YkdsdWF6cG9jbVZtUFNJalRVcFlMVGN6TFZSRldDMUpMVEZFTkRWRklpOCtQQzluUGp4bklHUmhkR0V0Ylcxc0xXNXZaR1U5SW0xdklpQjBjbUZ1YzJadmNtMDlJblJ5WVc1emJHRjBaU2cwTmpBc01Da2lQangxYzJVZ1pHRjBZUzFqUFNJeU9DSWdlR3hwYm1zNmFISmxaajBpSTAxS1dDMDNNeTFVUlZndFRpMHlPQ0l2UGp3dlp6NDhaeUJrWVhSaExXMXRiQzF1YjJSbFBTSnRhU0lnZEhKaGJuTm1iM0p0UFNKMGNtRnVjMnhoZEdVb09EUTVMREFwSWo0OGRYTmxJR1JoZEdFdFl6MGlNVVEwTmpVaUlIaHNhVzVyT21oeVpXWTlJaU5OU2xndE56TXRWRVZZTFVrdE1VUTBOalVpTHo0OEwyYytQR2NnWkdGMFlTMXRiV3d0Ym05a1pUMGliVzhpSUhSeVlXNXpabTl5YlQwaWRISmhibk5zWVhSbEtERTBNakVzTUNraVBqeDFjMlVnWkdGMFlTMWpQU0l5T1NJZ2VHeHBibXM2YUhKbFpqMGlJMDFLV0MwM015MVVSVmd0VGkweU9TSXZQand2Wno0OEwyYytQSEpsWTNRZ2QybGtkR2c5SWpJd05UTWlJR2hsYVdkb2REMGlOakFpSUhnOUlqRXlNQ0lnZVQwaU1qSXdJaTgrUEM5blBqd3ZaejQ4TDJjK1BDOXpkbWMrIiwKCSJSZWFsVmlld1NpemVKc29uIiA6ICJ7XCJoZWlnaHRcIjo5MjguNTcxMzk1ODc0MDIzNCxcIndpZHRoXCI6NDU3MS40Mjg1Mjc4MzIwMzF9Igp9Cg=="/>
    </extobj>
    <extobj name="2384804F-3998-4D57-9195-F3826E402611-20">
      <extobjdata type="2384804F-3998-4D57-9195-F3826E402611" data="ewoJIkltZ1NldHRpbmdKc29uIiA6ICJ7XCJoZWlnaHRcIjozOS4yODU3MTQyODU3MTQyODUsXCJ3aWR0aFwiOjEyNi43ODU3MTQyODU3MTQyOH0iLAoJIkxhdGV4IiA6ICJcXG1hdGhiYntFfXggPSBcXGludCB4IHAoeClkeCIsCgkiTGF0ZXhJbWdCYXNlNjQiIDogIlBITjJaeUI0Yld4dWN6MGlhSFIwY0RvdkwzZDNkeTUzTXk1dmNtY3ZNakF3TUM5emRtY2lJSGRwWkhSb1BTSXhOaTR5T1dWNElpQm9aV2xuYUhROUlqVXVNREkzWlhnaUlISnZiR1U5SW1sdFp5SWdabTlqZFhOaFlteGxQU0ptWVd4elpTSWdkbWxsZDBKdmVEMGlNQ0F0TVRNMk1TQTNNakF3TGpJZ01qSXlNaUlnZUcxc2JuTTZlR3hwYm1zOUltaDBkSEE2THk5M2QzY3Vkek11YjNKbkx6RTVPVGt2ZUd4cGJtc2lJR0Z5YVdFdGFHbGtaR1Z1UFNKMGNuVmxJaUJ6ZEhsc1pUMGlkbVZ5ZEdsallXd3RZV3hwWjI0NklDMHhMamswT0dWNE95QnRZWGd0ZDJsa2RHZzZJRGs0SlRzaVBqeGtaV1p6UGp4d1lYUm9JR2xrUFNKTlNsZ3RNaTFVUlZndFJDMHhSRFV6UXlJZ1pEMGlUVEV5SURZMk5sRXhNaUEyTnpVZ01qUWdOamd6U0RVNE1sRTFPVEFnTmpnd0lEVTVNeUEyTnpKV05UZzRVVFU1TXlBMU1UUWdOVGt4SURVd01sUTFOelVnTkRrd1VUVTJOeUEwT1RBZ05UWXpJRFE1TlZRMU5UVWdOVEUzVVRVMU1pQTFOVFlnTlRFM0lEVTVNRkUwT0RZZ05qSXpJRFEwTlNBMk16UlVNelF3SURZME9FZ3lPREpSTWpZMklEWXpOaUF5TmpRZ05qSXdWREkyTUNBME9USldNemN3U0RJM04xRXpNamtnTXpjMUlETTFPQ0F6T1RGVU5EQTBJRFF6T1ZFME1qQWdORGd3SURReU1DQTFNRFpSTkRJd0lEVXlPU0EwTXpZZ05USTVVVFEwTlNBMU1qa2dORFV4SURVeU1WRTBOVFVnTlRFM0lEUTFOU0F6TmpGUk5EVTFJRE16TXlBME5UVWdNams0VkRRMU5pQXlOVE5STkRVMklESXhOeUEwTlRNZ01qQTNWRFF6TnlBeE9UZFJOREl3SURFNU5pQTBNakFnTWpFM1VUUXlNQ0F5TkRBZ05EQTJJREkzTUZFek56Y2dNekk0SURJNE5DQXpNelZJTWpZd1ZqSXdNVkV5TmpFZ01UYzBJREkyTVNBeE16UlJNall5SURjeklESTJOQ0EyTVZReU56Z2dNemhSTWpneElETTJJREk0TWlBek5VZ3pNekZSTkRBd0lETTFJRFEwT1NBMU1GRTFOekVnT1RNZ05qQXlJREUzT1ZFMk1EVWdNakF6SURZeU1pQXlNRE5STmpJNUlESXdNeUEyTXpRZ01UazNWRFkwTUNBeE9ETlJOak00SURFNE1TQTJNalFnT1RWVU5qQTBJRE5NTmpBd0lDMHhTREkwVVRFeUlEVWdNVElnTVRaUk1USWdNelVnTlRFZ016VlJPVElnTXpnZ09UY2dOVEpSTVRBeUlEWXdJREV3TWlBek5ERlVPVGNnTmpNeVVUa3hJRFkwTlNBMU1TQTJORGhSTVRJZ05qUTRJREV5SURZMk5scE5NVE0zSURNME1WRXhNemNnTVRNeElERXpOaUE0T1ZReE16QWdNemRSTVRJNUlETTJJREV5T1NBek5VZ3lNelZSTWpNeklEUXhJREl6TVNBME9Fd3lNallnTmpGV05qSXpUREl6TVNBMk16Vk1Nak0xSURZME9FZ3hNamxSTVRNeUlEWTBNU0F4TXpNZ05qTTRWREV6TlNBMk1ETlVNVE0zSURVeE4xUXhNemNnTXpReFdrMDFOVGNnTmpBelZqWTBPRWcxTURSUk5UQTBJRFkwTmlBMU1UVWdOak01VVRVeU55QTJNelFnTlRReUlEWXhPVXcxTlRjZ05qQXpXazAwTWpBZ016RTNWak01TjB3ME1EWWdNemd6VVRNNU5DQXpOekFnTXpnd0lETTJNMHd6TmpZZ016VTFVVE0zTXlBek5UQWdNemd5SURNME5sRTBNREFnTXpNeklEUXdPU0F6TWpoTU5ESXdJRE14TjFwTk5UZ3lJRFl4VERVNE5pQTRPRkUxT0RVZ09EZ2dOVGd5SURnelVUVTFOeUEyTVNBMU1qWWdORFpNTlRFeElETTNURFUwTWlBek5VZzFOemRSTlRjM0lETTJJRFUzT0NBek9WUTFPREFnTkRsVU5UZ3lJRFl4V2lJdlBqeHdZWFJvSUdsa1BTSk5TbGd0TWk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Hl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BJajQ4ZFhObElHUmhkR0V0WXowaU1VUTFNME1pSUhoc2FXNXJPbWh5WldZOUlpTk5TbGd0TWkxVVJWZ3RSQzB4UkRVelF5SXZQand2Wno0OEwyYytQR2NnWkdGMFlTMXRiV3d0Ym05a1pUMGliV2tpSUhSeVlXNXpabTl5YlQwaWRISmhibk5zWVhSbEtEWTJOeXd3S1NJK1BIVnpaU0JrWVhSaExXTTlJakZFTkRZMUlpQjRiR2x1YXpwb2NtVm1QU0lqVFVwWUxUSXRWRVZZTFVrdE1VUTBOalVpTHo0OEwyYytQR2NnWkdGMFlTMXRiV3d0Ym05a1pUMGliVzhpSUhSeVlXNXpabTl5YlQwaWRISmhibk5zWVhSbEtERTFNVFl1T0N3d0tTSStQSFZ6WlNCa1lYUmhMV005SWpORUlpQjRiR2x1YXpwb2NtVm1QU0lqVFVwWUxUSXRWRVZZTFU0dE0wUWlMejQ4TDJjK1BHY2daR0YwWVMxdGJXd3RibTlrWlQwaWJXOGlJSFJ5WVc1elptOXliVDBpZEhKaGJuTnNZWFJsS0RJMU56SXVOaXd3S1NCMGNtRnVjMnhoZEdVb01DQXhLU0krUEhWelpTQmtZWFJoTFdNOUlqSXlNa0lpSUhoc2FXNXJPbWh5WldZOUlpTk5TbGd0TWkxVVJWZ3RURTh0TWpJeVFpSXZQand2Wno0OFp5QmtZWFJoTFcxdGJDMXViMlJsUFNKdGFTSWdkSEpoYm5ObWIzSnRQU0owY21GdWMyeGhkR1VvTXpZNE15NHlMREFwSWo0OGRYTmxJR1JoZEdFdFl6MGlNVVEwTmpVaUlIaHNhVzVyT21oeVpXWTlJaU5OU2xndE1pMVVSVmd0U1MweFJEUTJOU0l2UGp3dlp6NDhaeUJrWVhSaExXMXRiQzF1YjJSbFBTSnRhU0lnZEhKaGJuTm1iM0p0UFNKMGNtRnVjMnhoZEdVb05ESTFOUzR5TERBcElqNDhkWE5sSUdSaGRHRXRZejBpTVVRME5VUWlJSGhzYVc1ck9taHlaV1k5SWlOTlNsZ3RNaTFVUlZndFNTMHhSRFExUkNJdlBqd3ZaejQ4WnlCa1lYUmhMVzF0YkMxdWIyUmxQU0p0YnlJZ2RISmhibk5tYjNKdFBTSjBjbUZ1YzJ4aGRHVW9ORGMxT0M0eUxEQXBJajQ4ZFhObElHUmhkR0V0WXowaU1qZ2lJSGhzYVc1ck9taHlaV1k5SWlOTlNsZ3RNaTFVUlZndFRpMHlPQ0l2UGp3dlp6NDhaeUJrWVhSaExXMXRiQzF1YjJSbFBTSnRhU0lnZEhKaGJuTm1iM0p0UFNKMGNtRnVjMnhoZEdVb05URTBOeTR5TERBcElqNDhkWE5sSUdSaGRHRXRZejBpTVVRME5qVWlJSGhzYVc1ck9taHlaV1k5SWlOTlNsZ3RNaTFVUlZndFNTMHhSRFEyTlNJdlBqd3ZaejQ4WnlCa1lYUmhMVzF0YkMxdWIyUmxQU0p0YnlJZ2RISmhibk5tYjNKdFBTSjBjbUZ1YzJ4aGRHVW9OVGN4T1M0eUxEQXBJajQ4ZFhObElHUmhkR0V0WXowaU1qa2lJSGhzYVc1ck9taHlaV1k5SWlOTlNsZ3RNaTFVUlZndFRpMHlPU0l2UGp3dlp6NDhaeUJrWVhSaExXMXRiQzF1YjJSbFBTSnRhU0lnZEhKaGJuTm1iM0p0UFNKMGNtRnVjMnhoZEdVb05qRXdPQzR5TERBcElqNDhkWE5sSUdSaGRHRXRZejBpTVVRME5URWlJSGhzYVc1ck9taHlaV1k5SWlOTlNsZ3RNaTFVUlZndFNTMHhSRFExTVNJdlBqd3ZaejQ4WnlCa1lYUmhMVzF0YkMxdWIyUmxQU0p0YVNJZ2RISmhibk5tYjNKdFBTSjBjbUZ1YzJ4aGRHVW9Oall5T0M0eUxEQXBJajQ4ZFhObElHUmhkR0V0WXowaU1VUTBOalVpSUhoc2FXNXJPbWh5WldZOUlpTk5TbGd0TWkxVVJWZ3RTUzB4UkRRMk5TSXZQand2Wno0OEwyYytQQzluUGp3dmMzWm5QZz09IiwKCSJSZWFsVmlld1NpemVKc29uIiA6ICJ7XCJoZWlnaHRcIjo3ODUuNzE0MjYzOTE2MDE1NixcIndpZHRoXCI6MjUzNS43MTQyNjM5MTYwMTU2fSIKfQo="/>
    </extobj>
    <extobj name="2384804F-3998-4D57-9195-F3826E402611-21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22">
      <extobjdata type="2384804F-3998-4D57-9195-F3826E402611" data="ewoJIkltZ1NldHRpbmdKc29uIiA6ICJ7XCJoZWlnaHRcIjo5NC42NDI4NTcxNDI4NTcxNCxcIndpZHRoXCI6MTQ0LjY0Mjg1NzE0Mjg1NzE0fSIsCgkiTGF0ZXgiIDogIiBcXHVuZGVyYnJhY2V7cCh4fHkpfV97Y29uZGl0aW9uYWx9ID0gXFxmcmFje1xcb3ZlcmJyYWNle3AoeCx5KX1ee2pvaW50fX17XFx1bmRlcmJyYWNle3AoeSl9X3ttYXJnaW5hbH19IiwKCSJMYXRleEltZ0Jhc2U2NCIgOiAiUEhOMlp5QjRiV3h1Y3owaWFIUjBjRG92TDNkM2R5NTNNeTV2Y21jdk1qQXdNQzl6ZG1jaUlIZHBaSFJvUFNJeE9DNDFPRE5sZUNJZ2FHVnBaMmgwUFNJeE1pNHhPRFJsZUNJZ2NtOXNaVDBpYVcxbklpQm1iMk4xYzJGaWJHVTlJbVpoYkhObElpQjJhV1YzUW05NFBTSXdJQzB5T1RBeUxqWWdPREl4TXk0NUlEVXpPRFV1TXlJZ2VHMXNibk02ZUd4cGJtczlJbWgwZEhBNkx5OTNkM2N1ZHpNdWIzSm5MekU1T1RrdmVHeHBibXNpSUdGeWFXRXRhR2xrWkdWdVBTSjBjblZsSWlCemRIbHNaVDBpZG1WeWRHbGpZV3d0WVd4cFoyNDZJQzAxTGpZeE4yVjRPeUJ0WVhndGQybGtkR2c2SURrNEpUc2lQanhrWldaelBqeHdZWFJvSUdsa1BTSk5TbGd0TWpJM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qV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eU5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lV0VkVWWUxVNHROME1pSUdROUlrMHhNemtnTFRJME9VZ3hNemRSTVRJMUlDMHlORGtnTVRFNUlDMHlNelZXTWpVeFRERXlNQ0EzTXpkUk1UTXdJRGMxTUNBeE16a2dOelV3VVRFMU1pQTNOVEFnTVRVNUlEY3pOVll0TWpNMVVURTFNU0F0TWpRNUlERTBNU0F0TWpRNVNERXpPVm9pTHo0OGNHRjBhQ0JwWkQwaVRVcFlMVEl5TlMxVVJWZ3RTUzB4UkRRMk5pSWdaRDBpVFRJeElESTROMUV5TVNBek1ERWdNellnTXpNMVZEZzBJRFF3TmxReE5UZ2dORFF5VVRFNU9TQTBORElnTWpJMElEUXhPVlF5TlRBZ016VTFVVEkwT0NBek16WWdNalEzSURNek5GRXlORGNnTXpNeElESXpNU0F5T0RoVU1UazRJREU1TVZReE9ESWdNVEExVVRFNE1pQTJNaUF4T1RZZ05EVlVNak00SURJM1VUSTJNU0F5TnlBeU9ERWdNemhVTXpFeUlEWXhWRE16T1NBNU5GRXpNemtnT1RVZ016UTBJREV4TkZRek5UZ2dNVGN6VkRNM055QXlORGRSTkRFMUlETTVOeUEwTVRrZ05EQTBVVFF6TWlBME16RWdORFl5SURRek1WRTBOelVnTkRNeElEUTRNeUEwTWpSVU5EazBJRFF4TWxRME9UWWdOREF6VVRRNU5pQXpPVEFnTkRRM0lERTVNMVF6T1RFZ0xUSXpVVE0yTXlBdE1UQTJJREk1TkNBdE1UVTFWREUxTmlBdE1qQTFVVEV4TVNBdE1qQTFJRGMzSUMweE9ETlVORE1nTFRFeE4xRTBNeUF0T1RVZ05UQWdMVGd3VkRZNUlDMDFPRlE0T1NBdE5EaFVNVEEySUMwME5WRXhOVEFnTFRRMUlERTFNQ0F0T0RkUk1UVXdJQzB4TURjZ01UTTRJQzB4TWpKVU1URTFJQzB4TkRKVU1UQXlJQzB4TkRkTU9Ua2dMVEUwT0ZFeE1ERWdMVEUxTXlBeE1UZ2dMVEUyTUZReE5USWdMVEUyTjBneE5qQlJNVGMzSUMweE5qY2dNVGcySUMweE5qVlJNakU1SUMweE5UWWdNalEzSUMweE1qZFVNamt3SUMwMk5WUXpNVE1nTFRsVU16SXhJREl4VERNeE5TQXhOMUV6TURrZ01UTWdNamsySURaVU1qY3dJQzAyVVRJMU1DQXRNVEVnTWpNeElDMHhNVkV4T0RVZ0xURXhJREUxTUNBeE1WUXhNRFFnT0RKUk1UQXpJRGc1SURFd015QXhNVE5STVRBeklERTNNQ0F4TXpnZ01qWXlWREUzTXlBek56bFJNVGN6SURNNE1DQXhOek1nTXpneFVURTNNeUF6T1RBZ01UY3pJRE01TTFReE5qa2dOREF3VkRFMU9DQTBNRFJJTVRVMFVURXpNU0EwTURRZ01URXlJRE00TlZRNE1pQXpORFJVTmpVZ016QXlWRFUzSURJNE1GRTFOU0F5TnpnZ05ERWdNamM0U0RJM1VUSXhJREk0TkNBeU1TQXlPRGRhSWk4K1BIQmhkR2dnYVdROUlrMUtXQzB5TWpV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1qVXRWRVZZTFZNMExVVXhOVElpSUdROUlrMHRNalFnTXpJM1RDMHhPQ0F6TXpOSUxURlJNVEVnTXpNeklERTFJRE16TTFReU1pQXpNamxVTWpjZ016SXlWRE0xSURNd09GUTFOQ0F5T0RSUk1URTFJREl3TXlBeU1qVWdNVFl5VkRRME1TQXhNakJSTkRVMElERXlNQ0EwTlRjZ01URTNWRFEyTUNBNU5WWTJNRll5T0ZFME5qQWdPQ0EwTlRjZ05GUTBORElnTUZFek5UVWdNQ0F5TmpBZ016WlJOelVnTVRFNElDMHhOaUF5TnpoTUxUSTBJREk1TWxZek1qZGFJaTgrUEhCaGRHZ2dhV1E5SWsxS1dDMHlNalV0VkVWWUxWTTBMVVV4TlRNaUlHUTlJazB0TVRBZ05qQldPVFZSTFRFd0lERXhNeUF0TnlBeE1UWlVPU0F4TWpCUk1UVXhJREV5TUNBeU5UQWdNVGN4VkRNNU5pQXlPRFJSTkRBMElESTVNeUEwTVRJZ016QTFWRFF5TkNBek1qUlVORE14SURNek1WRTBNek1nTXpNeklEUTFNU0F6TXpOSU5EWTRURFEzTkNBek1qZFdNamt5VERRMk5pQXlOemhSTXpjMUlERXhPQ0F4T1RBZ016WlJPVFVnTUNBNElEQlJMVFVnTUNBdE55QXpWQzB4TUNBeU5GWTJNRm9pTHo0OGNHRjBhQ0JwWkQwaVRVcFlMVEl5TlMxVVJWZ3RVelF0UlRFMU1TSWdaRDBpVFMweE1DQTJNRkV0TVRBZ01UQTBJQzB4TUNBeE1URlVMVFVnTVRFNFVTMHhJREV5TUNBeE1DQXhNakJST1RZZ01USXdJREU1TUNBNE5GRXpOelVnTWlBME5qWWdMVEUxT0V3ME56UWdMVEUzTWxZdE1qQTNURFEyT0NBdE1qRXpTRFExTVVnME5EZFJORE0zSUMweU1UTWdORE0wSUMweU1UTlVOREk0SUMweU1EbFVOREl6SUMweU1ESlVOREUwSUMweE9EZFVNemsySUMweE5qTlJNek14SUMwNE1pQXlNalFnTFRReFZEa2dNRkV0TkNBd0lDMDNJRE5VTFRFd0lESTFWall3V2lJdlBqeHdZWFJvSUdsa1BTSk5TbGd0TWpJMUxWUkZXQzFUTkMxRk1UVXdJaUJrUFNKTkxURTRJQzB5TVROTUxUSTBJQzB5TURkV0xURTNNa3d0TVRZZ0xURTFPRkUzTlNBeUlESTJNQ0E0TkZFek16UWdNVEV6SURReE5TQXhNVGxSTkRFNElERXhPU0EwTWpjZ01URTVWRFEwTUNBeE1qQlJORFUwSURFeU1DQTBOVGNnTVRFM1ZEUTJNQ0E1T0ZZMk1GWXlOVkUwTmpBZ055QTBOVGNnTkZRME5ERWdNRkV6TURnZ01DQXhPVE1nTFRVMVZESTFJQzB5TURWUk1qRWdMVEl4TVNBeE9DQXRNakV5VkMweElDMHlNVE5JTFRFNFdpSXZQanh3WVhSb0lHbGtQU0pOU2xndE1qSTFMVlJGV0MxVE5DMUZNVFUwSWlCa1BTSk5MVEV3SURCV01USXdTRFF4TUZZd1NDMHhNRm9pTHo0OGNHRjBhQ0JwWkQwaVRVcFlMVEl5TlM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pJMUxWUkZXQzFKTFRGRU5EVkRJaUJrUFNKTk1qQXhJQzB4TVZFeE1qWWdMVEV4SURnd0lETTRWRE0wSURFMU5sRXpOQ0F5TWpFZ05qUWdNamM1VkRFME5pQXpPREJSTWpJeUlEUTBNU0F6TURFZ05EUXhVVE16TXlBME5ERWdNelF4SURRME1GRXpOVFFnTkRNM0lETTJOeUEwTXpOVU5EQXlJRFF4TjFRME16Z2dNemczVkRRMk5DQXpNemhVTkRjMklESTJPRkUwTnpZZ01UWXhJRE01TUNBM05WUXlNREVnTFRFeFdrMHhNakVnTVRJd1VURXlNU0EzTUNBeE5EY2dORGhVTWpBMklESTJVVEkxTUNBeU5pQXlPRGtnTlRoVU16VXhJREUwTWxFek5qQWdNVFl6SURNM05DQXlNVFpVTXpnNElETXdPRkV6T0RnZ016VXlJRE0zTUNBek56VlJNelEySURRd05TQXpNRFlnTkRBMVVUSTBNeUEwTURVZ01UazFJRE0wTjFFeE5UZ2dNekF6SURFME1DQXlNekJVTVRJeElERXlNRm9pTHo0OGNHRjBhQ0JwWkQwaVRVcFlMVEl5Tl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lOU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kkx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lNalV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eU1qV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B5TWpVdFZFVllMVWt0TVVRME5Ua2lJR1E5SWsweE1UY2dOVGxSTVRFM0lESTJJREUwTWlBeU5sRXhOemtnTWpZZ01qQTFJREV6TVZFeU1URWdNVFV4SURJeE5TQXhOVEpSTWpFM0lERTFNeUF5TWpVZ01UVXpTREl5T1ZFeU16Z2dNVFV6SURJME1TQXhOVE5VTWpRMklERTFNVlF5TkRnZ01UUTBVVEkwTnlBeE16Z2dNalExSURFeU9GUXlNelFnT1RCVU1qRTBJRFF6VkRFNE15QTJWREV6TnlBdE1URlJNVEF4SUMweE1TQTNNQ0F4TVZRek9DQTROVkV6T0NBNU55QXpPU0F4TURKTU1UQTBJRE0yTUZFeE5qY2dOakUxSURFMk55QTJNak5STVRZM0lEWXlOaUF4TmpZZ05qSTRWREUyTWlBMk16SlVNVFUzSURZek5GUXhORGtnTmpNMVZERTBNU0EyTXpaVU1UTXlJRFl6TjFReE1qSWdOak0zVVRFeE1pQTJNemNnTVRBNUlEWXpOMVF4TURFZ05qTTRWRGsxSURZME1WUTVOQ0EyTkRkUk9UUWdOalE1SURrMklEWTJNVkV4TURFZ05qZ3dJREV3TnlBMk9ESlVNVGM1SURZNE9GRXhPVFFnTmpnNUlESXhNeUEyT1RCVU1qUXpJRFk1TTFReU5UUWdOamswVVRJMk5pQTJPVFFnTWpZMklEWTRObEV5TmpZZ05qYzFJREU1TXlBek9EWlVNVEU0SURnelVURXhPQ0E0TVNBeE1UZ2dOelZVTVRFM0lEWTFWalU1V2lJdlBqeHdZWFJvSUdsa1BTSk5TbGd0TWpJM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qSTF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qSTFMVlJGV0MxSkxURkVORFUzSWlCa1BTSk5NamszSURVNU5sRXlPVGNnTmpJM0lETXhPQ0EyTkRSVU16WXhJRFkyTVZFek56Z2dOall4SURNNE9TQTJOVEZVTkRBeklEWXlNMUUwTURNZ05UazFJRE00TkNBMU56WlVNelF3SURVMU4xRXpNaklnTlRVM0lETXhNQ0ExTmpkVU1qazNJRFU1TmxwTk1qZzRJRE0zTmxFeU9EZ2dOREExSURJMk1pQTBNRFZSTWpRd0lEUXdOU0F5TWpBZ016a3pWREU0TlNBek5qSlVNVFl4SURNeU5WUXhORFFnTWprelRERXpOeUF5TnpsUk1UTTFJREkzT0NBeE1qRWdNamM0U0RFd04xRXhNREVnTWpnMElERXdNU0F5T0RaVU1UQTFJREk1T1ZFeE1qWWdNelE0SURFMk5DQXpPVEZVTWpVeUlEUTBNVkV5TlRNZ05EUXhJREkyTUNBME5ERlVNamN5SURRME1sRXlPVFlnTkRReElETXhOaUEwTXpKUk16UXhJRFF4T0NBek5UUWdOREF4VkRNMk55QXpORGhXTXpNeVRETXhPQ0F4TXpOUk1qWTNJQzAyTnlBeU5qUWdMVGMxVVRJME5pQXRNVEkxSURFNU5DQXRNVFkwVkRjMUlDMHlNRFJSTWpVZ0xUSXdOQ0EzSUMweE9ETlVMVEV5SUMweE16ZFJMVEV5SUMweE1UQWdOeUF0T1RGVU5UTWdMVGN4VVRjd0lDMDNNU0E0TWlBdE9ERlVPVFVnTFRFeE1sRTVOU0F0TVRRNElEWXpJQzB4TmpkUk5qa2dMVEUyT0NBM055QXRNVFk0VVRFeE1TQXRNVFk0SURFek9TQXRNVFF3VkRFNE1pQXROelJNTVRreklDMHpNbEV5TURRZ01URWdNakU1SURjeVZESTFNU0F4T1RkVU1qYzRJRE13T0ZReU9Ea2dNelkxVVRJNE9TQXpOeklnTWpnNElETTNObG9pTHo0OGNHRjBhQ0JwWkQwaVRVcFlMVEl5TlMxVVJWZ3RTUzB4UkRRMVFTSWdaRDBpVFRJeElESTROMUV5TWlBeU9UTWdNalFnTXpBelZETTJJRE0wTVZRMU5pQXpPRGhVT0RnZ05ESTFWREV6TWlBME5ESlVNVGMxSURRek5WUXlNRFVnTkRFM1ZESXlNU0F6T1RWVU1qSTVJRE0zTmt3eU16RWdNelk1VVRJek1TQXpOamNnTWpNeUlETTJOMHd5TkRNZ016YzRVVE13TXlBME5ESWdNemcwSURRME1sRTBNREVnTkRReUlEUXhOU0EwTkRCVU5EUXhJRFF6TTFRME5qQWdOREl6VkRRM05TQTBNVEZVTkRnMUlETTVPRlEwT1RNZ016ZzFWRFE1TnlBek56TlVOVEF3SURNMk5GUTFNRElnTXpVM1REVXhNQ0F6TmpkUk5UY3pJRFEwTWlBMk5Ua2dORFF5VVRjeE15QTBORElnTnpRMklEUXhOVlEzT0RBZ016TTJVVGM0TUNBeU9EVWdOelF5SURFM09GUTNNRFFnTlRCUk56QTFJRE0ySURjd09TQXpNVlEzTWpRZ01qWlJOelV5SURJMklEYzNOaUExTmxRNE1UVWdNVE00VVRneE9DQXhORGtnT0RJeElERTFNVlE0TXpjZ01UVXpVVGcxTnlBeE5UTWdPRFUzSURFME5WRTROVGNnTVRRMElEZzFNeUF4TXpCUk9EUTFJREV3TVNBNE16RWdOek5VTnpnMUlERTNWRGN4TmlBdE1UQlJOalk1SUMweE1DQTJORGdnTVRkVU5qSTNJRGN6VVRZeU55QTVNaUEyTmpNZ01Ua3pWRGN3TUNBek5EVlJOekF3SURRd05DQTJOVFlnTkRBMFNEWTFNVkUxTmpVZ05EQTBJRFV3TmlBek1ETk1ORGs1SURJNU1VdzBOallnTVRVM1VUUXpNeUF5TmlBME1qZ2dNVFpSTkRFMUlDMHhNU0F6T0RVZ0xURXhVVE0zTWlBdE1URWdNelkwSUMwMFZETTFNeUE0VkRNMU1DQXhPRkV6TlRBZ01qa2dNemcwSURFMk1VdzBNakFnTXpBM1VUUXlNeUF6TWpJZ05ESXpJRE0wTlZFME1qTWdOREEwSURNM09TQTBNRFJJTXpjMFVUSTRPQ0EwTURRZ01qSTVJRE13TTB3eU1qSWdNamt4VERFNE9TQXhOVGRSTVRVMklESTJJREUxTVNBeE5sRXhNemdnTFRFeElERXdPQ0F0TVRGUk9UVWdMVEV4SURnM0lDMDFWRGMySURkVU56UWdNVGRSTnpRZ016QWdNVEV5SURFNE1WRXhOVEVnTXpNMUlERTFNU0F6TkRKUk1UVTBJRE0xTnlBeE5UUWdNelk1VVRFMU5DQTBNRFVnTVRJNUlEUXdOVkV4TURjZ05EQTFJRGt5SURNM04xUTJPU0F6TVRaVU5UY2dNamd3VVRVMUlESTNPQ0EwTVNBeU56aElNamRSTWpFZ01qZzBJREl4SURJNE4xb2lMejQ4Y0dGMGFDQnBaRDBpVFVwWUxUSXlOUz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WpV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d3ZaR1ZtY3o0OFp5QnpkSEp2YTJVOUltTjFjbkpsYm5SRGIyeHZjaUlnWm1sc2JEMGlZM1Z5Y21WdWRFTnZiRzl5SWlCemRISnZhMlV0ZDJsa2RHZzlJakFpSUhSeVlXNXpabTl5YlQwaWMyTmhiR1VvTVN3dE1Ta2lQanhuSUdSaGRHRXRiVzFzTFc1dlpHVTlJbTFoZEdnaVBqeG5JR1JoZEdFdGJXMXNMVzV2WkdVOUltMTFibVJsY2lJK1BHY2daR0YwWVMxdGJXd3RibTlrWlQwaVZHVllRWFJ2YlNJZ1pHRjBZUzF0YW5ndGRHVjRZMnhoYzNNOUlrOVFJaUIwY21GdWMyWnZjbTA5SW5SeVlXNXpiR0YwWlNnME5UY3VOaXd3S1NJK1BHY2daR0YwWVMxdGJXd3RibTlrWlQwaWJYVnVaR1Z5SWo0OFp5QmtZWFJoTFcxdGJDMXViMlJsUFNKdGNtOTNJajQ4WnlCa1lYUmhMVzF0YkMxdWIyUmxQU0p0YVNJK1BIVnpaU0JrWVhSaExXTTlJakZFTkRWRUlpQjRiR2x1YXpwb2NtVm1QU0lqVFVwWUxUSXlOUzFVUlZndFNTMHhSRFExUkNJdlBqd3ZaejQ4WnlCa1lYUmhMVzF0YkMxdWIyUmxQU0p0YnlJZ2RISmhibk5tYjNKdFBTSjBjbUZ1YzJ4aGRHVW9OVEF6TERBcElqNDhkWE5sSUdSaGRHRXRZejBpTWpnaUlIaHNhVzVyT21oeVpXWTlJaU5OU2xndE1qSTFMVlJGV0MxT0xUSTRJaTgrUEM5blBqeG5JR1JoZEdFdGJXMXNMVzV2WkdVOUltMXBJaUIwY21GdWMyWnZjbTA5SW5SeVlXNXpiR0YwWlNnNE9USXNNQ2tpUGp4MWMyVWdaR0YwWVMxalBTSXhSRFEyTlNJZ2VHeHBibXM2YUhKbFpqMGlJMDFLV0MweU1qV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U1qVXRWRVZZTFU0dE4wTWlMejQ4TDJjK1BDOW5QanhuSUdSaGRHRXRiVzFzTFc1dlpHVTlJbTFwSWlCMGNtRnVjMlp2Y20wOUluUnlZVzV6YkdGMFpTZ3hOelF5TERBcElqNDhkWE5sSUdSaGRHRXRZejBpTVVRME5qWWlJSGhzYVc1ck9taHlaV1k5SWlOTlNsZ3RNakkxTFZSRldDMUpMVEZFTkRZMklpOCtQQzluUGp4bklHUmhkR0V0Ylcxc0xXNXZaR1U5SW0xdklpQjBjbUZ1YzJadmNtMDlJblJ5WVc1emJHRjBaU2d5TWpNeUxEQXBJajQ4ZFhObElHUmhkR0V0WXowaU1qa2lJSGhzYVc1ck9taHlaV1k5SWlOTlNsZ3RNakkxTFZSRldDMU9MVEk1SWk4K1BDOW5Qand2Wno0OFp5QmtZWFJoTFcxdGJDMXViMlJsUFNKdGJ5SWdkSEpoYm5ObWIzSnRQU0owY21GdWMyeGhkR1VvTUN3dE5qYzFLU0krUEhWelpTQmtZWFJoTFdNOUlrVXhOVElpSUhoc2FXNXJPbWh5WldZOUlpTk5TbGd0TWpJMUxWUkZXQzFUTkMxRk1UVXlJaTgrUEhWelpTQmtZWFJoTFdNOUlrVXhOVE1pSUhoc2FXNXJPbWh5WldZOUlpTk5TbGd0TWpJMUxWUkZXQzFUTkMxRk1UVXpJaUIwY21GdWMyWnZjbTA5SW5SeVlXNXpiR0YwWlNneU1UY3hMREFwSWk4K1BHY2daR0YwWVMxalBTSkZNVFUySWlCMGNtRnVjMlp2Y20wOUluUnlZVzV6YkdGMFpTZzROakF1TlN3d0tTSStQSFZ6WlNCa1lYUmhMV005SWtVeE5URWlJSGhzYVc1ck9taHlaV1k5SWlOTlNsZ3RNakkxTFZSRldDMVROQzFGTVRVeElpOCtQSFZ6WlNCa1lYUmhMV005SWtVeE5UQWlJSGhzYVc1ck9taHlaV1k5SWlOTlNsZ3RNakkxTFZSRldDMVROQzFGTVRVd0lpQjBjbUZ1YzJadmNtMDlJblJ5WVc1emJHRjBaU2cwTlRBc01Da2lMejQ4TDJjK1BITjJaeUIzYVdSMGFEMGlOakV3TGpVaUlHaGxhV2RvZEQwaU56SXdJaUI0UFNJek5UQWlJSGs5SWkwek1EQWlJSFpwWlhkQ2IzZzlJakUxTWk0MklDMHpNREFnTmpFd0xqVWdOekl3SWo0OGRYTmxJR1JoZEdFdFl6MGlSVEUxTkNJZ2VHeHBibXM2YUhKbFpqMGlJMDFLV0MweU1qVXRWRVZZTFZNMExVVXhOVFFpSUhSeVlXNXpabTl5YlQwaWMyTmhiR1VvTWk0eU9Ea3NNU2tpTHo0OEwzTjJaejQ4YzNabklIZHBaSFJvUFNJMk1UQXVOU0lnYUdWcFoyaDBQU0kzTWpBaUlIZzlJakUyTmpBdU5TSWdlVDBpTFRNd01DSWdkbWxsZDBKdmVEMGlNVFV5TGpZZ0xUTXdNQ0EyTVRBdU5TQTNNakFpUGp4MWMyVWdaR0YwWVMxalBTSkZNVFUwSWlCNGJHbHVhenBvY21WbVBTSWpUVXBZTFRJeU5TMVVSVmd0VXpRdFJURTFOQ0lnZEhKaGJuTm1iM0p0UFNKelkyRnNaU2d5TGpJNE9Td3hLU0l2UGp3dmMzWm5Qand2Wno0OEwyYytQQzluUGp4bklHUmhkR0V0Ylcxc0xXNXZaR1U5SWxSbFdFRjBiMjBpSUhSeVlXNXpabTl5YlQwaWRISmhibk5zWVhSbEtEQXNMVEUxTWpjdU55a2djMk5oYkdVb01DNDNNRGNwSWlCa1lYUmhMVzFxZUMxMFpYaGpiR0Z6Y3owaVQxSkVJajQ4WnlCa1lYUmhMVzF0YkMxdWIyUmxQU0p0YVNJK1BIVnpaU0JrWVhSaExXTTlJakZFTkRVd0lpQjRiR2x1YXpwb2NtVm1QU0lqVFVwWUxUSXlOUzFVUlZndFNTMHhSRFExTUNJdlBqd3ZaejQ4WnlCa1lYUmhMVzF0YkMxdWIyUmxQU0p0YVNJZ2RISmhibk5tYjNKdFBTSjBjbUZ1YzJ4aGRHVW9ORE16TERBcElqNDhkWE5sSUdSaGRHRXRZejBpTVVRME5VTWlJSGhzYVc1ck9taHlaV1k5SWlOTlNsZ3RNakkxTFZSRldDMUpMVEZFTkRWRElpOCtQQzluUGp4bklHUmhkR0V0Ylcxc0xXNXZaR1U5SW0xcElpQjBjbUZ1YzJadmNtMDlJblJ5WVc1emJHRjBaU2c1TVRnc01Da2lQangxYzJVZ1pHRjBZUzFqUFNJeFJEUTFRaUlnZUd4cGJtczZhSEpsWmowaUkwMUtXQzB5TWpVdFZFVllMVWt0TVVRME5VSWlMejQ4TDJjK1BHY2daR0YwWVMxdGJXd3RibTlrWlQwaWJXa2lJSFJ5WVc1elptOXliVDBpZEhKaGJuTnNZWFJsS0RFMU1UZ3NNQ2tpUGp4MWMyVWdaR0YwWVMxalBTSXhSRFExTVNJZ2VHeHBibXM2YUhKbFpqMGlJMDFLV0MweU1qVXRWRVZZTFVrdE1VUTBOVEVpTHo0OEwyYytQR2NnWkdGMFlTMXRiV3d0Ym05a1pUMGliV2tpSUhSeVlXNXpabTl5YlQwaWRISmhibk5zWVhSbEtESXdNemdzTUNraVBqeDFjMlVnWkdGMFlTMWpQU0l4UkRRMU5pSWdlR3hwYm1zNmFISmxaajBpSTAxS1dDMHlNalV0VkVWWUxVa3RNVVEwTlRZaUx6NDhMMmMrUEdjZ1pHRjBZUzF0Yld3dGJtOWtaVDBpYldraUlIUnlZVzV6Wm05eWJUMGlkSEpoYm5Oc1lYUmxLREl6T0RNc01Da2lQangxYzJVZ1pHRjBZUzFqUFNJeFJEUTJNU0lnZUd4cGJtczZhSEpsWmowaUkwMUtXQzB5TWpVdFZFVllMVWt0TVVRME5qRWlMejQ4TDJjK1BHY2daR0YwWVMxdGJXd3RibTlrWlQwaWJXa2lJSFJ5WVc1elptOXliVDBpZEhKaGJuTnNZWFJsS0RJM05EUXNNQ2tpUGp4MWMyVWdaR0YwWVMxalBTSXhSRFExTmlJZ2VHeHBibXM2YUhKbFpqMGlJMDFLV0MweU1qVXRWRVZZTFVrdE1VUTBOVFlpTHo0OEwyYytQR2NnWkdGMFlTMXRiV3d0Ym05a1pUMGliV2tpSUhSeVlXNXpabTl5YlQwaWRISmhibk5zWVhSbEtETXdPRGtzTUNraVBqeDFjMlVnWkdGMFlTMWpQU0l4UkRRMVF5SWdlR3hwYm1zNmFISmxaajBpSTAxS1dDMHlNalV0VkVWWUxVa3RNVVEwTlVNaUx6NDhMMmMrUEdjZ1pHRjBZUzF0Yld3dGJtOWtaVDBpYldraUlIUnlZVzV6Wm05eWJUMGlkSEpoYm5Oc1lYUmxLRE0xTnpRc01Da2lQangxYzJVZ1pHRjBZUzFqUFNJeFJEUTFRaUlnZUd4cGJtczZhSEpsWmowaUkwMUtXQzB5TWpVdFZFVllMVWt0TVVRME5VSWlMejQ4TDJjK1BHY2daR0YwWVMxdGJXd3RibTlrWlQwaWJXa2lJSFJ5WVc1elptOXliVDBpZEhKaGJuTnNZWFJsS0RReE56UXNNQ2tpUGp4MWMyVWdaR0YwWVMxalBTSXhSRFEwUlNJZ2VHeHBibXM2YUhKbFpqMGlJMDFLV0MweU1qVXRWRVZZTFVrdE1VUTBORVVpTHo0OEwyYytQR2NnWkdGMFlTMXRiV3d0Ym05a1pUMGliV2tpSUhSeVlXNXpabTl5YlQwaWRISmhibk5zWVhSbEtEUTNNRE1zTUNraVBqeDFjMlVnWkdGMFlTMWpQU0l4UkRRMU9TSWdlR3hwYm1zNmFISmxaajBpSTAxS1dDMHlNalV0VkVWWUxVa3RNVVEwTlRraUx6NDhMMmMrUEM5blBqd3ZaejQ4WnlCa1lYUmhMVzF0YkMxdWIyUmxQU0p0YnlJZ2RISmhibk5tYjNKdFBTSjBjbUZ1YzJ4aGRHVW9Nemd4TkN3d0tTSStQSFZ6WlNCa1lYUmhMV005SWpORUlpQjRiR2x1YXpwb2NtVm1QU0lqVFVwWUxUSXlOUzFVUlZndFRpMHpSQ0l2UGp3dlp6NDhaeUJrWVhSaExXMXRiQzF1YjJSbFBTSnRabkpoWXlJZ2RISmhibk5tYjNKdFBTSjBjbUZ1YzJ4aGRHVW9ORGcyT1M0NExEQXBJajQ4WnlCa1lYUmhMVzF0YkMxdWIyUmxQU0p0YjNabGNpSWdkSEpoYm5ObWIzSnRQU0owY21GdWMyeGhkR1VvTWpjNExqSXNOekV3S1NJK1BHY2daR0YwWVMxdGJXd3RibTlrWlQwaVZHVllRWFJ2YlNJZ1pHRjBZUzF0YW5ndGRHVjRZMnhoYzNNOUlrOVFJajQ4WnlCa1lYUmhMVzF0YkMxdWIyUmxQU0p0YjNabGNpSStQR2NnWkdGMFlTMXRiV3d0Ym05a1pUMGliWEp2ZHlJK1BHY2daR0YwWVMxdGJXd3RibTlrWlQwaWJXa2lQangxYzJVZ1pHRjBZUzFqUFNJeFJEUTFSQ0lnZUd4cGJtczZhSEpsWmowaUkwMUtXQzB5TWpVdFZFVllMVWt0TVVRME5VUWlMejQ4TDJjK1BHY2daR0YwWVMxdGJXd3RibTlrWlQwaWJXOGlJSFJ5WVc1elptOXliVDBpZEhKaGJuTnNZWFJsS0RVd015d3dLU0krUEhWelpTQmtZWFJoTFdNOUlqSTRJaUI0YkdsdWF6cG9jbVZtUFNJalRVcFlMVEl5TlMxVVJWZ3RUaTB5T0NJdlBqd3ZaejQ4WnlCa1lYUmhMVzF0YkMxdWIyUmxQU0p0YVNJZ2RISmhibk5tYjNKdFBTSjBjbUZ1YzJ4aGRHVW9PRGt5TERBcElqNDhkWE5sSUdSaGRHRXRZejBpTVVRME5qVWlJSGhzYVc1ck9taHlaV1k5SWlOTlNsZ3RNakkxTFZSRldDMUpMVEZFTkRZMUlpOCtQQzluUGp4bklHUmhkR0V0Ylcxc0xXNXZaR1U5SW0xdklpQjBjbUZ1YzJadmNtMDlJblJ5WVc1emJHRjBaU2d4TkRZMExEQXBJajQ4ZFhObElHUmhkR0V0WXowaU1rTWlJSGhzYVc1ck9taHlaV1k5SWlOTlNsZ3RNakkxTFZSRldDMU9MVEpESWk4K1BDOW5QanhuSUdSaGRHRXRiVzFzTFc1dlpHVTlJbTFwSWlCMGNtRnVjMlp2Y20wOUluUnlZVzV6YkdGMFpTZ3hPVEE0TGpjc01Da2lQangxYzJVZ1pHRjBZUzFqUFNJeFJEUTJOaUlnZUd4cGJtczZhSEpsWmowaUkwMUtXQzB5TWpVdFZFVllMVWt0TVVRME5qWWlMejQ4TDJjK1BHY2daR0YwWVMxdGJXd3RibTlrWlQwaWJXOGlJSFJ5WVc1elptOXliVDBpZEhKaGJuTnNZWFJsS0RJek9UZ3VOeXd3S1NJK1BIVnpaU0JrWVhSaExXTTlJakk1SWlCNGJHbHVhenBvY21WbVBTSWpUVXBZTFRJeU5TMVVSVmd0VGkweU9TSXZQand2Wno0OEwyYytQR2NnWkdGMFlTMXRiV3d0Ym05a1pUMGliVzhpSUhSeVlXNXpabTl5YlQwaWRISmhibk5zWVhSbEtEQXNNVEExTlNraVBqeDFjMlVnWkdGMFlTMWpQU0pGTVRVd0lpQjRiR2x1YXpwb2NtVm1QU0lqVFVwWUxUSXlOUzFVUlZndFV6UXRSVEUxTUNJdlBqeDFjMlVnWkdGMFlTMWpQU0pGTVRVeElpQjRiR2x1YXpwb2NtVm1QU0lqVFVwWUxUSXlOUzFVUlZndFV6UXRSVEUxTVNJZ2RISmhibk5tYjNKdFBTSjBjbUZ1YzJ4aGRHVW9Nak16Tnk0M0xEQXBJaTgrUEdjZ1pHRjBZUzFqUFNKRk1UVTFJaUIwY21GdWMyWnZjbTA5SW5SeVlXNXpiR0YwWlNnNU5ETXVPQ3d3S1NJK1BIVnpaU0JrWVhSaExXTTlJa1V4TlRNaUlIaHNhVzVyT21oeVpXWTlJaU5OU2xndE1qSTFMVlJGV0MxVE5DMUZNVFV6SWk4K1BIVnpaU0JrWVhSaExXTTlJa1V4TlRJaUlIaHNhVzVyT21oeVpXWTlJaU5OU2xndE1qSTFMVlJGV0MxVE5DMUZNVFV5SWlCMGNtRnVjMlp2Y20wOUluUnlZVzV6YkdGMFpTZzBOVEFzTUNraUx6NDhMMmMrUEhOMlp5QjNhV1IwYUQwaU5qa3pMamdpSUdobGFXZG9kRDBpTnpJd0lpQjRQU0l6TlRBaUlIazlJaTB6TURBaUlIWnBaWGRDYjNnOUlqRTNNeTQxSUMwek1EQWdOamt6TGpnZ056SXdJajQ4ZFhObElHUmhkR0V0WXowaVJURTFOQ0lnZUd4cGJtczZhSEpsWmowaUkwMUtXQzB5TWpVdFZFVllMVk0wTFVVeE5UUWlJSFJ5WVc1elptOXliVDBpYzJOaGJHVW9NaTQyTURJc01Ta2lMejQ4TDNOMlp6NDhjM1puSUhkcFpIUm9QU0kyT1RNdU9DSWdhR1ZwWjJoMFBTSTNNakFpSUhnOUlqRTNORE11T0NJZ2VUMGlMVE13TUNJZ2RtbGxkMEp2ZUQwaU1UY3pMalVnTFRNd01DQTJPVE11T0NBM01qQWlQangxYzJVZ1pHRjBZUzFqUFNKRk1UVTBJaUI0YkdsdWF6cG9jbVZtUFNJalRVcFlMVEl5TlMxVVJWZ3RVelF0UlRFMU5DSWdkSEpoYm5ObWIzSnRQU0p6WTJGc1pTZ3lMall3TWl3eEtTSXZQand2YzNablBqd3ZaejQ4TDJjK1BDOW5QanhuSUdSaGRHRXRiVzFzTFc1dlpHVTlJbFJsV0VGMGIyMGlJSFJ5WVc1elptOXliVDBpZEhKaGJuTnNZWFJsS0RZeE5Td3hOakkxTGpJcElITmpZV3hsS0RBdU56QTNLU0lnWkdGMFlTMXRhbmd0ZEdWNFkyeGhjM005SWs5U1JDSStQR2NnWkdGMFlTMXRiV3d0Ym05a1pUMGliV2tpUGp4MWMyVWdaR0YwWVMxalBTSXhSRFExTnlJZ2VHeHBibXM2YUhKbFpqMGlJMDFLV0MweU1qVXRWRVZZTFVrdE1VUTBOVGNpTHo0OEwyYytQR2NnWkdGMFlTMXRiV3d0Ym05a1pUMGliV2tpSUhSeVlXNXpabTl5YlQwaWRISmhibk5zWVhSbEtEUXhNaXd3S1NJK1BIVnpaU0JrWVhSaExXTTlJakZFTkRWRElpQjRiR2x1YXpwb2NtVm1QU0lqVFVwWUxUSXlOUzFVUlZndFNTMHhSRFExUXlJdlBqd3ZaejQ4WnlCa1lYUmhMVzF0YkMxdWIyUmxQU0p0YVNJZ2RISmhibk5tYjNKdFBTSjBjbUZ1YzJ4aGRHVW9PRGszTERBcElqNDhkWE5sSUdSaGRHRXRZejBpTVVRME5UWWlJSGhzYVc1ck9taHlaV1k5SWlOTlNsZ3RNakkxTFZSRldDMUpMVEZFTkRVMklpOCtQQzluUGp4bklHUmhkR0V0Ylcxc0xXNXZaR1U5SW0xcElpQjBjbUZ1YzJadmNtMDlJblJ5WVc1emJHRjBaU2d4TWpReUxEQXBJajQ4ZFhObElHUmhkR0V0WXowaU1VUTBOVUlpSUhoc2FXNXJPbWh5WldZOUlpTk5TbGd0TWpJMUxWUkZXQzFKTFRGRU5EVkNJaTgrUEM5blBqeG5JR1JoZEdFdGJXMXNMVzV2WkdVOUltMXBJaUIwY21GdWMyWnZjbTA5SW5SeVlXNXpiR0YwWlNneE9EUXlMREFwSWo0OGRYTmxJR1JoZEdFdFl6MGlNVVEwTmpFaUlIaHNhVzVyT21oeVpXWTlJaU5OU2xndE1qSTFMVlJGV0MxSkxURkVORFl4SWk4K1BDOW5Qand2Wno0OEwyYytQR2NnWkdGMFlTMXRiV3d0Ym05a1pUMGliWFZ1WkdWeUlpQjBjbUZ1YzJadmNtMDlJblJ5WVc1emJHRjBaU2d5TWpBc0xUY3hNQ2tpUGp4bklHUmhkR0V0Ylcxc0xXNXZaR1U5SWxSbFdFRjBiMjBpSUdSaGRHRXRiV3A0TFhSbGVHTnNZWE56UFNKUFVDSWdkSEpoYm5ObWIzSnRQU0owY21GdWMyeGhkR1VvTlRVeUxEQXBJajQ4WnlCa1lYUmhMVzF0YkMxdWIyUmxQU0p0ZFc1a1pYSWlQanhuSUdSaGRHRXRiVzFzTFc1dlpHVTlJbTF5YjNjaUlIUnlZVzV6Wm05eWJUMGlkSEpoYm5Oc1lYUmxLREUwTGpVc01Da2lQanhuSUdSaGRHRXRiVzFzTFc1dlpHVTlJbTFwSWo0OGRYTmxJR1JoZEdFdFl6MGlNVVEwTlVRaUlIaHNhVzVyT21oeVpXWTlJaU5OU2xndE1qSTFMVlJGV0MxSkxURkVORFZFSWk4K1BDOW5QanhuSUdSaGRHRXRiVzFzTFc1dlpHVTlJbTF2SWlCMGNtRnVjMlp2Y20wOUluUnlZVzV6YkdGMFpTZzFNRE1zTUNraVBqeDFjMlVnWkdGMFlTMWpQU0l5T0NJZ2VHeHBibXM2YUhKbFpqMGlJMDFLV0MweU1qVXRWRVZZTFU0dE1qZ2lMejQ4TDJjK1BHY2daR0YwWVMxdGJXd3RibTlrWlQwaWJXa2lJSFJ5WVc1elptOXliVDBpZEhKaGJuTnNZWFJsS0RnNU1pd3dLU0krUEhWelpTQmtZWFJoTFdNOUlqRkVORFkySWlCNGJHbHVhenBvY21WbVBTSWpUVXBZTFRJeU5TMVVSVmd0U1MweFJEUTJOaUl2UGp3dlp6NDhaeUJrWVhSaExXMXRiQzF1YjJSbFBTSnRieUlnZEhKaGJuTm1iM0p0UFNKMGNtRnVjMnhoZEdVb01UTTRNaXd3S1NJK1BIVnpaU0JrWVhSaExXTTlJakk1SWlCNGJHbHVhenBvY21WbVBTSWpUVXBZTFRJeU5TMVVSVmd0VGkweU9TSXZQand2Wno0OEwyYytQR2NnWkdGMFlTMXRiV3d0Ym05a1pUMGliVzhpSUhSeVlXNXpabTl5YlQwaWRISmhibk5zWVhSbEtEQXNMVFkzTlNraVBqeDFjMlVnWkdGMFlTMWpQU0pGTVRVeUlpQjRiR2x1YXpwb2NtVm1QU0lqVFVwWUxUSXlOUzFVUlZndFV6UXRSVEUxTWlJdlBqeDFjMlVnWkdGMFlTMWpQU0pGTVRVeklpQjRiR2x1YXpwb2NtVm1QU0lqVFVwWUxUSXlOUzFVUlZndFV6UXRSVEUxTXlJZ2RISmhibk5tYjNKdFBTSjBjbUZ1YzJ4aGRHVW9NVE0xTUN3d0tTSXZQanhuSUdSaGRHRXRZejBpUlRFMU5pSWdkSEpoYm5ObWIzSnRQU0owY21GdWMyeGhkR1VvTkRVd0xEQXBJajQ4ZFhObElHUmhkR0V0WXowaVJURTFNU0lnZUd4cGJtczZhSEpsWmowaUkwMUtXQzB5TWpVdFZFVllMVk0wTFVVeE5URWlMejQ4ZFhObElHUmhkR0V0WXowaVJURTFNQ0lnZUd4cGJtczZhSEpsWmowaUkwMUtXQzB5TWpVdFZFVllMVk0wTFVVeE5UQWlJSFJ5WVc1elptOXliVDBpZEhKaGJuTnNZWFJsS0RRMU1Dd3dLU0l2UGp3dlp6NDhjM1puSUhkcFpIUm9QU0l5TURBaUlHaGxhV2RvZEQwaU56SXdJaUI0UFNJek5UQWlJSGs5SWkwek1EQWlJSFpwWlhkQ2IzZzlJalV3SUMwek1EQWdNakF3SURjeU1DSStQSFZ6WlNCa1lYUmhMV005SWtVeE5UUWlJSGhzYVc1ck9taHlaV1k5SWlOTlNsZ3RNakkxTFZSRldDMVROQzFGTVRVMElpQjBjbUZ1YzJadmNtMDlJbk5qWVd4bEtEQXVOelVzTVNraUx6NDhMM04yWno0OGMzWm5JSGRwWkhSb1BTSXlNREFpSUdobGFXZG9kRDBpTnpJd0lpQjRQU0l4TWpVd0lpQjVQU0l0TXpBd0lpQjJhV1YzUW05NFBTSTFNQ0F0TXpBd0lESXdNQ0EzTWpBaVBqeDFjMlVnWkdGMFlTMWpQU0pGTVRVMElpQjRiR2x1YXpwb2NtVm1QU0lqVFVwWUxUSXlOUzFVUlZndFV6UXRSVEUxTkNJZ2RISmhibk5tYjNKdFBTSnpZMkZzWlNnd0xqYzFMREVwSWk4K1BDOXpkbWMrUEM5blBqd3ZaejQ4TDJjK1BHY2daR0YwWVMxdGJXd3RibTlrWlQwaVZHVllRWFJ2YlNJZ2RISmhibk5tYjNKdFBTSjBjbUZ1YzJ4aGRHVW9NQ3d0TVRVeU55NDNLU0J6WTJGc1pTZ3dMamN3TnlraUlHUmhkR0V0YldwNExYUmxlR05zWVhOelBTSlBVa1FpUGp4bklHUmhkR0V0Ylcxc0xXNXZaR1U5SW0xcElqNDhkWE5sSUdSaGRHRXRZejBpTVVRME5VRWlJSGhzYVc1ck9taHlaV1k5SWlOTlNsZ3RNakkxTFZSRldDMUpMVEZFTkRWQklpOCtQQzluUGp4bklHUmhkR0V0Ylcxc0xXNXZaR1U5SW0xcElpQjBjbUZ1YzJadmNtMDlJblJ5WVc1emJHRjBaU2c0Tnpnc01Da2lQangxYzJVZ1pHRjBZUzFqUFNJeFJEUTBSU0lnZUd4cGJtczZhSEpsWmowaUkwMUtXQzB5TWpVdFZFVllMVWt0TVVRME5FVWlMejQ4TDJjK1BHY2daR0YwWVMxdGJXd3RibTlrWlQwaWJXa2lJSFJ5WVc1elptOXliVDBpZEhKaGJuTnNZWFJsS0RFME1EY3NNQ2tpUGp4MWMyVWdaR0YwWVMxalBTSXhSRFExUmlJZ2VHeHBibXM2YUhKbFpqMGlJMDFLV0MweU1qVXRWRVZZTFVrdE1VUTBOVVlpTHo0OEwyYytQR2NnWkdGMFlTMXRiV3d0Ym05a1pUMGliV2tpSUhSeVlXNXpabTl5YlQwaWRISmhibk5zWVhSbEtERTROVGdzTUNraVBqeDFjMlVnWkdGMFlTMWpQU0l4UkRRMU5DSWdlR3hwYm1zNmFISmxaajBpSTAxS1dDMHlNalV0VkVWWUxVa3RNVVEwTlRRaUx6NDhMMmMrUEdjZ1pHRjBZUzF0Yld3dGJtOWtaVDBpYldraUlIUnlZVzV6Wm05eWJUMGlkSEpoYm5Oc1lYUmxLREl6TXpVc01Da2lQangxYzJVZ1pHRjBZUzFqUFNJeFJEUTFOaUlnZUd4cGJtczZhSEpsWmowaUkwMUtXQzB5TWpVdFZFVllMVWt0TVVRME5UWWlMejQ4TDJjK1BHY2daR0YwWVMxdGJXd3RibTlrWlQwaWJXa2lJSFJ5WVc1elptOXliVDBpZEhKaGJuTnNZWFJsS0RJMk9EQXNNQ2tpUGp4MWMyVWdaR0YwWVMxalBTSXhSRFExUWlJZ2VHeHBibXM2YUhKbFpqMGlJMDFLV0MweU1qVXRWRVZZTFVrdE1VUTBOVUlpTHo0OEwyYytQR2NnWkdGMFlTMXRiV3d0Ym05a1pUMGliV2tpSUhSeVlXNXpabTl5YlQwaWRISmhibk5zWVhSbEtETXlPREFzTUNraVBqeDFjMlVnWkdGMFlTMWpQU0l4UkRRMFJTSWdlR3hwYm1zNmFISmxaajBpSTAxS1dDMHlNalV0VkVWWUxVa3RNVVEwTkVVaUx6NDhMMmMrUEdjZ1pHRjBZUzF0Yld3dGJtOWtaVDBpYldraUlIUnlZVzV6Wm05eWJUMGlkSEpoYm5Oc1lYUmxLRE00TURrc01Da2lQangxYzJVZ1pHRjBZUzFqUFNJeFJEUTFPU0lnZUd4cGJtczZhSEpsWmowaUkwMUtXQzB5TWpVdFZFVllMVWt0TVVRME5Ua2lMejQ4TDJjK1BDOW5Qand2Wno0OGNtVmpkQ0IzYVdSMGFEMGlNekV3TkM0eElpQm9aV2xuYUhROUlqWXdJaUI0UFNJeE1qQWlJSGs5SWpJeU1DSXZQand2Wno0OEwyYytQQzluUGp3dmMzWm5QZz09IiwKCSJSZWFsVmlld1NpemVKc29uIiA6ICJ7XCJoZWlnaHRcIjoxODkyLjg1NzIwODI1MTk1MzEsXCJ3aWR0aFwiOjI4OTIuODU3MDU1NjY0MDYyNX0iCn0K"/>
    </extobj>
    <extobj name="2384804F-3998-4D57-9195-F3826E402611-23">
      <extobjdata type="2384804F-3998-4D57-9195-F3826E402611" data="ewoJIkltZ1NldHRpbmdKc29uIiA6ICJ7XCJoZWlnaHRcIjoxNy44NTcxNDI4NTcxNDI4NTQsXCJ3aWR0aFwiOjEzNi42MDcxNDI4NTcxNDI4M30iLAoJIkxhdGV4IiA6ICJwKHgseSkgXFxuZXEgcCh4KXAoeSkiLAoJIkxhdGV4SW1nQmFzZTY0IiA6ICJQSE4yWnlCNGJXeHVjejBpYUhSMGNEb3ZMM2QzZHk1M015NXZjbWN2TWpBd01DOXpkbWNpSUhkcFpIUm9QU0l4Tnk0MU1qTmxlQ0lnYUdWcFoyaDBQU0l5TGpJMk1tVjRJaUJ5YjJ4bFBTSnBiV2NpSUdadlkzVnpZV0pzWlQwaVptRnNjMlVpSUhacFpYZENiM2c5SWpBZ0xUYzFNQ0EzTnpRMUxqSWdNVEF3TUNJZ2VHMXNibk02ZUd4cGJtczlJbWgwZEhBNkx5OTNkM2N1ZHpNdWIzSm5MekU1T1RrdmVHeHBibXNpSUdGeWFXRXRhR2xrWkdWdVBTSjBjblZsSWlCemRIbHNaVDBpZG1WeWRHbGpZV3d0WVd4cFoyNDZJQzB3TGpVMk5tVjRPeUJ0WVhndGQybGtkR2c2SURrNEpUc2lQanhrWldaelBqeHdZWFJvSUdsa1BTSk5TbGd0TX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eT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kNJZ2VHeHBibXM2YUhKbFpqMGlJMDFLV0MwekxWUkZXQzFKTFRGRU5EVkVJaTgrUEM5blBqeG5JR1JoZEdFdGJXMXNMVzV2WkdVOUltMXZJaUIwY21GdWMyWnZjbTA5SW5SeVlXNXpiR0YwWlNnMU1ETXNNQ2tpUGp4MWMyVWdaR0YwWVMxalBTSXlPQ0lnZUd4cGJtczZhSEpsWmowaUkwMUtXQzB6TFZSRldDMU9MVEk0SWk4K1BDOW5QanhuSUdSaGRHRXRiVzFzTFc1dlpHVTlJbTFwSWlCMGNtRnVjMlp2Y20wOUluUnlZVzV6YkdGMFpTZzRPVElzTUNraVBqeDFjMlVnWkdGMFlTMWpQU0l4UkRRMk5TSWdlR3hwYm1zNmFISmxaajBpSTAxS1dDMHpMVlJGV0MxSkxURkVORFkxSWk4K1BDOW5QanhuSUdSaGRHRXRiVzFzTFc1dlpHVTlJbTF2SWlCMGNtRnVjMlp2Y20wOUluUnlZVzV6YkdGMFpTZ3hORFkwTERBcElqNDhkWE5sSUdSaGRHRXRZejBpTWtNaUlIaHNhVzVyT21oeVpXWTlJaU5OU2xndE15MVVSVmd0VGkweVF5SXZQand2Wno0OFp5QmtZWFJoTFcxdGJDMXViMlJsUFNKdGFTSWdkSEpoYm5ObWIzSnRQU0owY21GdWMyeGhkR1VvTVRrd09DNDNMREFwSWo0OGRYTmxJR1JoZEdFdFl6MGlNVVEwTmpZaUlIaHNhVzVyT21oeVpXWTlJaU5OU2xndE15MVVSVmd0U1MweFJEUTJOaUl2UGp3dlp6NDhaeUJrWVhSaExXMXRiQzF1YjJSbFBTSnRieUlnZEhKaGJuTm1iM0p0UFNKMGNtRnVjMnhoZEdVb01qTTVPQzQzTERBcElqNDhkWE5sSUdSaGRHRXRZejBpTWpraUlIaHNhVzVyT21oeVpXWTlJaU5OU2xndE15MVVSVmd0VGkweU9TSXZQand2Wno0OFp5QmtZWFJoTFcxdGJDMXViMlJsUFNKdGJ5SWdkSEpoYm5ObWIzSnRQU0owY21GdWMyeGhkR1VvTXpBMk5TNDBMREFwSWo0OGRYTmxJR1JoZEdFdFl6MGlNakkyTUNJZ2VHeHBibXM2YUhKbFpqMGlJMDFLV0MwekxWUkZXQzFPTFRJeU5qQWlMejQ4TDJjK1BHY2daR0YwWVMxdGJXd3RibTlrWlQwaWJXa2lJSFJ5WVc1elptOXliVDBpZEhKaGJuTnNZWFJsS0RReE1qRXVNaXd3S1NJK1BIVnpaU0JrWVhSaExXTTlJakZFTkRWRUlpQjRiR2x1YXpwb2NtVm1QU0lqVFVwWUxUTXRWRVZZTFVrdE1VUTBOVVFpTHo0OEwyYytQR2NnWkdGMFlTMXRiV3d0Ym05a1pUMGliVzhpSUhSeVlXNXpabTl5YlQwaWRISmhibk5zWVhSbEtEUTJNalF1TWl3d0tTSStQSFZ6WlNCa1lYUmhMV005SWpJNElpQjRiR2x1YXpwb2NtVm1QU0lqVFVwWUxUTXRWRVZZTFU0dE1qZ2lMejQ4TDJjK1BHY2daR0YwWVMxdGJXd3RibTlrWlQwaWJXa2lJSFJ5WVc1elptOXliVDBpZEhKaGJuTnNZWFJsS0RVd01UTXVNaXd3S1NJK1BIVnpaU0JrWVhSaExXTTlJakZFTkRZMUlpQjRiR2x1YXpwb2NtVm1QU0lqVFVwWUxUTXRWRVZZTFVrdE1VUTBOalVpTHo0OEwyYytQR2NnWkdGMFlTMXRiV3d0Ym05a1pUMGliVzhpSUhSeVlXNXpabTl5YlQwaWRISmhibk5zWVhSbEtEVTFPRFV1TWl3d0tTSStQSFZ6WlNCa1lYUmhMV005SWpJNUlpQjRiR2x1YXpwb2NtVm1QU0lqVFVwWUxUTXRWRVZZTFU0dE1qa2lMejQ4TDJjK1BHY2daR0YwWVMxdGJXd3RibTlrWlQwaWJXa2lJSFJ5WVc1elptOXliVDBpZEhKaGJuTnNZWFJsS0RVNU56UXVNaXd3S1NJK1BIVnpaU0JrWVhSaExXTTlJakZFTkRWRUlpQjRiR2x1YXpwb2NtVm1QU0lqVFVwWUxUTXRWRVZZTFVrdE1VUTBOVVFpTHo0OEwyYytQR2NnWkdGMFlTMXRiV3d0Ym05a1pUMGliVzhpSUhSeVlXNXpabTl5YlQwaWRISmhibk5zWVhSbEtEWTBOemN1TWl3d0tTSStQSFZ6WlNCa1lYUmhMV005SWpJNElpQjRiR2x1YXpwb2NtVm1QU0lqVFVwWUxUTXRWRVZZTFU0dE1qZ2lMejQ4TDJjK1BHY2daR0YwWVMxdGJXd3RibTlrWlQwaWJXa2lJSFJ5WVc1elptOXliVDBpZEhKaGJuTnNZWFJsS0RZNE5qWXVNaXd3S1NJK1BIVnpaU0JrWVhSaExXTTlJakZFTkRZMklpQjRiR2x1YXpwb2NtVm1QU0lqVFVwWUxUTXRWRVZZTFVrdE1VUTBOallpTHo0OEwyYytQR2NnWkdGMFlTMXRiV3d0Ym05a1pUMGliVzhpSUhSeVlXNXpabTl5YlQwaWRISmhibk5zWVhSbEtEY3pOVFl1TWl3d0tTSStQSFZ6WlNCa1lYUmhMV005SWpJNUlpQjRiR2x1YXpwb2NtVm1QU0lqVFVwWUxUTXRWRVZZTFU0dE1qa2lMejQ4TDJjK1BDOW5Qand2Wno0OEwzTjJaejQ9IiwKCSJSZWFsVmlld1NpemVKc29uIiA6ICJ7XCJoZWlnaHRcIjozNTcuMTQyODY4MDQxOTkyMixcIndpZHRoXCI6MjczMi4xNDI5NDQzMzU5Mzc1fSIKfQo="/>
    </extobj>
    <extobj name="2384804F-3998-4D57-9195-F3826E402611-24">
      <extobjdata type="2384804F-3998-4D57-9195-F3826E402611" data="ewoJIkltZ1NldHRpbmdKc29uIiA6ICJ7XCJoZWlnaHRcIjoxNy44NTcxNDI4NTcxNDI4NTQsXCJ3aWR0aFwiOjEzNi42MDcxNDI4NTcxNDI4M30iLAoJIkxhdGV4IiA6ICJwKHgseSkgPSBwKHgpcCh5KSIsCgkiTGF0ZXhJbWdCYXNlNjQiIDogIlBITjJaeUI0Yld4dWN6MGlhSFIwY0RvdkwzZDNkeTUzTXk1dmNtY3ZNakF3TUM5emRtY2lJSGRwWkhSb1BTSXhOeTQxTWpObGVDSWdhR1ZwWjJoMFBTSXlMakkyTW1WNElpQnliMnhsUFNKcGJXY2lJR1p2WTNWellXSnNaVDBpWm1Gc2MyVWlJSFpwWlhkQ2IzZzlJakFnTFRjMU1DQTNOelExTGpJZ01UQXdNQ0lnZUcxc2JuTTZlR3hwYm1zOUltaDBkSEE2THk5M2QzY3Vkek11YjNKbkx6RTVPVGt2ZUd4cGJtc2lJR0Z5YVdFdGFHbGtaR1Z1UFNKMGNuVmxJaUJ6ZEhsc1pUMGlkbVZ5ZEdsallXd3RZV3hwWjI0NklDMHdMalUyTm1WNE95QnRZWGd0ZDJsa2RHZzZJRGs0SlRzaVBqeGtaV1p6UGp4d1lYUm9JR2xrUFNKTlNsZ3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O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N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55MVVSVmd0U1MweFJEUTJOaUlnWkQwaVRUSXhJREk0TjFFeU1TQXpNREVnTXpZZ016TTFWRGcwSURRd05sUXhOVGdnTkRReVVURTVPU0EwTkRJZ01qSTBJRFF4T1ZReU5UQWdNelUxVVRJME9DQXpNellnTWpRM0lETXpORkV5TkRjZ016TXhJREl6TVNBeU9EaFVNVGs0SURFNU1WUXhPRElnTVRBMVVURTRNaUEyTWlBeE9UWWdORFZVTWpNNElESTNVVEkyTVNBeU55QXlPREVnTXpoVU16RXlJRFl4VkRNek9TQTVORkV6TXprZ09UVWdNelEwSURFeE5GUXpOVGdnTVRjelZETTNOeUF5TkRkUk5ERTFJRE01TnlBME1Ua2dOREEwVVRRek1pQTBNekVnTkRZeUlEUXpNVkUwTnpVZ05ETXhJRFE0TXlBME1qUlVORGswSURReE1sUTBPVFlnTkRBelVUUTVOaUF6T1RBZ05EUTNJREU1TTFRek9URWdMVEl6VVRNMk15QXRNVEEySURJNU5DQXRNVFUxVkRFMU5pQXRNakExVVRFeE1TQXRNakExSURjM0lDMHhPRE5VTkRNZ0xURXhOMUUwTXlBdE9UVWdOVEFnTFRnd1ZEWTVJQzAxT0ZRNE9TQXRORGhVTVRBMklDMDBOVkV4TlRBZ0xUUTFJREUxTUNBdE9EZFJNVFV3SUMweE1EY2dNVE00SUMweE1qSlVNVEUxSUMweE5ESlVNVEF5SUMweE5EZE1PVGtnTFRFME9GRXhNREVnTFRFMU15QXhNVGdnTFRFMk1GUXhOVElnTFRFMk4wZ3hOakJSTVRjM0lDMHhOamNnTVRnMklDMHhOalZSTWpFNUlDMHhOVFlnTWpRM0lDMHhNamRVTWprd0lDMDJOVlF6TVRNZ0xUbFVNekl4SURJeFRETXhOU0F4TjFFek1Ea2dNVE1nTWprMklEWlVNamN3SUMwMlVUSTFNQ0F0TVRFZ01qTXhJQzB4TVZFeE9EVWdMVEV4SURFMU1DQXhNVlF4TURRZ09ESlJNVEF6SURnNU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Y3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GN0VkVWWUxVa3RNVVEwTmpVaUx6NDhMMmMrUEdjZ1pHRjBZUzF0Yld3dGJtOWtaVDBpYlc4aUlIUnlZVzV6Wm05eWJUMGlkSEpoYm5Oc1lYUmxLREUwTmpRc01Da2lQangxYzJVZ1pHRjBZUzFqUFNJeVF5SWdlR3hwYm1zNmFISmxaajBpSTAxS1dDMDNMVlJGV0MxT0xUSkRJaTgrUEM5blBqeG5JR1JoZEdFdGJXMXNMVzV2WkdVOUltMXBJaUIwY21GdWMyWnZjbTA5SW5SeVlXNXpiR0YwWlNneE9UQTRMamNzTUNraVBqeDFjMlVnWkdGMFlTMWpQU0l4UkRRMk5pSWdlR3hwYm1zNmFISmxaajBpSTAxS1dDMDNMVlJGV0MxSkxURkVORFkySWk4K1BDOW5QanhuSUdSaGRHRXRiVzFzTFc1dlpHVTlJbTF2SWlCMGNtRnVjMlp2Y20wOUluUnlZVzV6YkdGMFpTZ3lNems0TGpjc01Da2lQangxYzJVZ1pHRjBZUzFqUFNJeU9TSWdlR3hwYm1zNmFISmxaajBpSTAxS1dDMDNMVlJGV0MxT0xUSTVJaTgrUEM5blBqeG5JR1JoZEdFdGJXMXNMVzV2WkdVOUltMXZJaUIwY21GdWMyWnZjbTA5SW5SeVlXNXpiR0YwWlNnek1EWTFMalFzTUNraVBqeDFjMlVnWkdGMFlTMWpQU0l6UkNJZ2VHeHBibXM2YUhKbFpqMGlJMDFLV0MwM0xWUkZXQzFPTFRORUlpOCtQQzluUGp4bklHUmhkR0V0Ylcxc0xXNXZaR1U5SW0xcElpQjBjbUZ1YzJadmNtMDlJblJ5WVc1emJHRjBaU2cwTVRJeExqSXNNQ2tpUGp4MWMyVWdaR0YwWVMxalBTSXhSRFExUkNJZ2VHeHBibXM2YUhKbFpqMGlJMDFLV0MwM0xWUkZXQzFKTFRGRU5EVkVJaTgrUEM5blBqeG5JR1JoZEdFdGJXMXNMVzV2WkdVOUltMXZJaUIwY21GdWMyWnZjbTA5SW5SeVlXNXpiR0YwWlNnME5qSTBMaklzTUNraVBqeDFjMlVnWkdGMFlTMWpQU0l5T0NJZ2VHeHBibXM2YUhKbFpqMGlJMDFLV0MwM0xWUkZXQzFPTFRJNElpOCtQQzluUGp4bklHUmhkR0V0Ylcxc0xXNXZaR1U5SW0xcElpQjBjbUZ1YzJadmNtMDlJblJ5WVc1emJHRjBaU2cxTURFekxqSXNNQ2tpUGp4MWMyVWdaR0YwWVMxalBTSXhSRFEyTlNJZ2VHeHBibXM2YUhKbFpqMGlJMDFLV0MwM0xWUkZXQzFKTFRGRU5EWTFJaTgrUEM5blBqeG5JR1JoZEdFdGJXMXNMVzV2WkdVOUltMXZJaUIwY21GdWMyWnZjbTA5SW5SeVlXNXpiR0YwWlNnMU5UZzFMaklzTUNraVBqeDFjMlVnWkdGMFlTMWpQU0l5T1NJZ2VHeHBibXM2YUhKbFpqMGlJMDFLV0MwM0xWUkZXQzFPTFRJNUlpOCtQQzluUGp4bklHUmhkR0V0Ylcxc0xXNXZaR1U5SW0xcElpQjBjbUZ1YzJadmNtMDlJblJ5WVc1emJHRjBaU2cxT1RjMExqSXNNQ2tpUGp4MWMyVWdaR0YwWVMxalBTSXhSRFExUkNJZ2VHeHBibXM2YUhKbFpqMGlJMDFLV0MwM0xWUkZXQzFKTFRGRU5EVkVJaTgrUEM5blBqeG5JR1JoZEdFdGJXMXNMVzV2WkdVOUltMXZJaUIwY21GdWMyWnZjbTA5SW5SeVlXNXpiR0YwWlNnMk5EYzNMaklzTUNraVBqeDFjMlVnWkdGMFlTMWpQU0l5T0NJZ2VHeHBibXM2YUhKbFpqMGlJMDFLV0MwM0xWUkZXQzFPTFRJNElpOCtQQzluUGp4bklHUmhkR0V0Ylcxc0xXNXZaR1U5SW0xcElpQjBjbUZ1YzJadmNtMDlJblJ5WVc1emJHRjBaU2cyT0RZMkxqSXNNQ2tpUGp4MWMyVWdaR0YwWVMxalBTSXhSRFEyTmlJZ2VHeHBibXM2YUhKbFpqMGlJMDFLV0MwM0xWUkZXQzFKTFRGRU5EWTJJaTgrUEM5blBqeG5JR1JoZEdFdGJXMXNMVzV2WkdVOUltMXZJaUIwY21GdWMyWnZjbTA5SW5SeVlXNXpiR0YwWlNnM016VTJMaklzTUNraVBqeDFjMlVnWkdGMFlTMWpQU0l5T1NJZ2VHeHBibXM2YUhKbFpqMGlJMDFLV0MwM0xWUkZXQzFPTFRJNUlpOCtQQzluUGp3dlp6NDhMMmMrUEM5emRtYysiLAoJIlJlYWxWaWV3U2l6ZUpzb24iIDogIntcImhlaWdodFwiOjM1MyxcIndpZHRoXCI6MjczMn0iCn0K"/>
    </extobj>
    <extobj name="2384804F-3998-4D57-9195-F3826E402611-25">
      <extobjdata type="2384804F-3998-4D57-9195-F3826E402611" data="ewoJIkltZ1NldHRpbmdKc29uIiA6ICJ7XCJoZWlnaHRcIjoxOC43NDk5OTk5OTk5OTk5OTYsXCJ3aWR0aFwiOjE2My4zOTI4NTcxNDI4NTcxNH0iLAoJIkxhdGV4IiA6ICJYID0gXFx7eF9pXFx9X3tpPTF9Xm4gXFxzaW0gcCh4fFxcdGhldGEpIiwKCSJMYXRleEltZ0Jhc2U2NCIgOiAiUEhOMlp5QjRiV3h1Y3owaWFIUjBjRG92TDNkM2R5NTNNeTV2Y21jdk1qQXdNQzl6ZG1jaUlIZHBaSFJvUFNJeU1DNDVNalZsZUNJZ2FHVnBaMmgwUFNJeUxqTTROMlY0SWlCeWIyeGxQU0pwYldjaUlHWnZZM1Z6WVdKc1pUMGlabUZzYzJVaUlIWnBaWGRDYjNnOUlqQWdMVGMxTUNBNU1qUTRMamNnTVRBMU5TSWdlRzFzYm5NNmVHeHBibXM5SW1oMGRIQTZMeTkzZDNjdWR6TXViM0puTHpFNU9Ua3ZlR3hwYm1zaUlHRnlhV0V0YUdsa1pHVnVQU0owY25WbElpQnpkSGxzWlQwaWRtVnlkR2xqWVd3dFlXeHBaMjQ2SUMwd0xqWTVaWGc3SUcxaGVDMTNhV1IwYURvZ09UZ2xPeUkrUEdSbFpuTStQSEJoZEdnZ2FXUTlJazFLV0MwME15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ETXRWRVZZTFU0dE4wSWlJR1E5SWswME16UWdMVEl6TVZFME16UWdMVEkwTkNBME1qZ2dMVEkxTUVnME1UQlJNamd4SUMweU5UQWdNak13SUMweE9EUlJNakkxSUMweE56Y2dNakl5SUMweE56SlVNakUzSUMweE5qRlVNakV6SUMweE5EaFVNakV4SUMweE16TlVNakV3SUMweE1URlVNakE1SUMwNE5GUXlNRGtnTFRRM1ZESXdPU0F3VVRJd09TQXlNU0F5TURrZ05UTlJNakE0SURFME1pQXlNRFFnTVRVelVUSXdNeUF4TlRRZ01qQXpJREUxTlZFeE9Ea2dNVGt4SURFMU15QXlNVEZVT0RJZ01qTXhVVGN4SURJek1TQTJPQ0F5TXpSVU5qVWdNalV3VkRZNElESTJObFE0TWlBeU5qbFJNVEUySURJMk9TQXhOVElnTWpnNVZESXdNeUF6TkRWUk1qQTRJRE0xTmlBeU1EZ2dNemMzVkRJd09TQTFNamxXTlRjNVVUSXdPU0EyTXpRZ01qRTFJRFkxTmxReU5EUWdOams0VVRJM01DQTNNalFnTXpJMElEYzBNRkV6TmpFZ056UTRJRE0zTnlBM05EbFJNemM1SURjME9TQXpPVEFnTnpRNVZEUXdPQ0EzTlRCSU5ESTRVVFF6TkNBM05EUWdORE0wSURjek1sRTBNelFnTnpFNUlEUXpNU0EzTVRaUk5ESTVJRGN4TXlBME1UVWdOekV6VVRNMk1pQTNNVEFnTXpNeUlEWTRPVlF5T1RZZ05qUTNVVEk1TVNBMk16UWdNamt4SURRNU9WWTBNVGRSTWpreElETTNNQ0F5T0RnZ016VXpWREkzTVNBek1UUlJNalF3SURJM01TQXhPRFFnTWpVMVRERTNNQ0F5TlRCTU1UZzBJREkwTlZFeU1ESWdNak01SURJeU1DQXlNekJVTWpZeUlERTVObFF5T1RBZ01UTTNVVEk1TVNBeE16RWdNamt4SURGUk1qa3hJQzB4TXpRZ01qazJJQzB4TkRkUk16QTJJQzB4TnpRZ016TTVJQzB4T1RKVU5ERTFJQzB5TVROUk5ESTVJQzB5TVRNZ05ETXhJQzB5TVRaUk5ETTBJQzB5TVRrZ05ETTBJQzB5TXpGYUlpOCtQSEJoZEdnZ2FXUTlJazFLV0MwM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B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ETXRWRVZZTFU0dE4wUWlJR1E5SWswMk5TQTNNekZSTmpVZ056UTFJRFk0SURjME4xUTRPQ0EzTlRCUk1UY3hJRGMxTUNBeU1UWWdOekkxVkRJM09TQTJOekJSTWpnNElEWTBPU0F5T0RrZ05qTTFWREk1TVNBMU1ERlJNamt5SURNMk1pQXlPVE1nTXpVM1VUTXdOaUF6TVRJZ016UTFJREk1TVZRME1UY2dNalk1VVRReU9DQXlOamtnTkRNeElESTJObFEwTXpRZ01qVXdWRFF6TVNBeU16UlVOREUzSURJek1WRXpPREFnTWpNeElETTBOU0F5TVRCVU1qazRJREUxTjFFeU9UTWdNVFF6SURJNU1pQXhNakZVTWpreElDMHlPRll0TnpsUk1qa3hJQzB4TXpRZ01qZzFJQzB4TlRaVU1qVTJJQzB4T1RoUk1qQXlJQzB5TlRBZ09Ea2dMVEkxTUZFM01TQXRNalV3SURZNElDMHlORGRVTmpVZ0xUSXpNRkUyTlNBdE1qSTBJRFkxSUMweU1qTlVOallnTFRJeE9GUTJPU0F0TWpFMFZEYzNJQzB5TVROUk9URWdMVEl4TXlBeE1EZ2dMVEl4TUZReE5EWWdMVEl3TUZReE9ETWdMVEUzTjFReU1EY2dMVEV6T1ZFeU1EZ2dMVEV6TkNBeU1Ea2dNMHd5TVRBZ01UTTVVVEl5TXlBeE9UWWdNamd3SURJek1GRXpNVFVnTWpRM0lETXpNQ0F5TlRCUk16QTFJREkxTnlBeU9EQWdNamN3VVRJeU5TQXpNRFFnTWpFeUlETTFNa3d5TVRBZ016WXlUREl3T1NBME9UaFJNakE0SURZek5TQXlNRGNnTmpRd1VURTVOU0EyT0RBZ01UVTBJRFk1TmxRM055QTNNVE5STmpnZ056RXpJRFkzSURjeE5sUTJOU0EzTXpGYUlpOCtQSEJoZEdnZ2FXUTlJazFLV0MwME15MVVSVmd0U1MweFJEUTFRaUlnWkQwaVRUSXhJREk0TjFFeU1pQXlPVE1nTWpRZ016QXpWRE0ySURNME1WUTFOaUF6T0RoVU9Ea2dOREkxVkRFek5TQTBOREpSTVRjeElEUTBNaUF4T1RVZ05ESTBWREl5TlNBek9UQlVNak14SURNMk9WRXlNekVnTXpZM0lESXpNaUF6TmpkTU1qUXpJRE0zT0ZFek1EUWdORFF5SURNNE1pQTBOREpSTkRNMklEUTBNaUEwTmprZ05ERTFWRFV3TXlBek16WlVORFkxSURFM09WUTBNamNnTlRKUk5ESTNJREkySURRME5DQXlObEUwTlRBZ01qWWdORFV6SURJM1VUUTRNaUF6TWlBMU1EVWdOalZVTlRRd0lERTBOVkUxTkRJZ01UVXpJRFUyTUNBeE5UTlJOVGd3SURFMU15QTFPREFnTVRRMVVUVTRNQ0F4TkRRZ05UYzJJREV6TUZFMU5qZ2dNVEF4SURVMU5DQTNNMVExTURnZ01UZFVORE01SUMweE1GRXpPVElnTFRFd0lETTNNU0F4TjFRek5UQWdOek5STXpVd0lEa3lJRE00TmlBeE9UTlVOREl6SURNME5WRTBNak1nTkRBMElETTNPU0EwTURSSU16YzBVVEk0T0NBME1EUWdNakk1SURNd00wd3lNaklnTWpreFRERTRPU0F4TlRkUk1UVTJJREkySURFMU1TQXhObEV4TXpnZ0xURXhJREV3T0NBdE1URlJPVFVnTFRFeElEZzNJQzAxVkRjMklEZFVOelFnTVRkUk56UWdNekFnTVRFeUlERTRNRlF4TlRJZ016UXpVVEUxTXlBek5EZ2dNVFV6SURNMk5sRXhOVE1nTkRBMUlERXlPU0EwTURWUk9URWdOREExSURZMklETXdOVkUyTUNBeU9EVWdOakFnTWpnMFVUVTRJREkzT0NBME1TQXlOemhJTWpkUk1qRWdNamcwSURJeElESTROMW9pTHo0OGNHRjBhQ0JwWkQwaVRVcFlMVFF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XpMVlJGV0MxT0xUSXlNME1pSUdROUlrMDFOU0F4TmpaUk5UVWdNalF4SURFd01TQXpNRFJVTWpJeUlETTJOMUV5TmpBZ016WTNJREk1TmlBek5EbFVNell5SURNd05GUTBNakVnTWpVeVZEUTROQ0F5TURoVU5UVTBJREU0T1ZFMk1UWWdNVGc1SURZMU5TQXlNelpVTmprMElETXpPRkUyT1RRZ016VXdJRFk1T0NBek5UaFVOekE0SURNMk4xRTNNaklnTXpZM0lEY3lNaUF6TXpSUk56SXlJREkyTUNBMk56Y2dNVGszVkRVMk1pQXhNelJJTlRVMFVUVXhOeUF4TXpRZ05EZ3hJREUxTWxRME1UUWdNVGsyVkRNMU5TQXlORGhVTWpreUlESTVNMVF5TWpNZ016RXhVVEUzT1NBek1URWdNVFExSURJNE5sRXhNRGtnTWpVM0lEazJJREl4T0ZRNE1DQXhOVFpVTmprZ01UTXpVVFUxSURFek15QTFOU0F4TmpaYUlpOCtQSEJoZEdnZ2FXUTlJazFLV0MwM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E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RekxWUkZXQzFPTFRkRElpQmtQU0pOTVRNNUlDMHlORGxJTVRNM1VURXlOU0F0TWpRNUlERXhPU0F0TWpNMVZqSTFNVXd4TWpBZ056TTNVVEV6TUNBM05UQWdNVE01SURjMU1GRXhOVElnTnpVd0lERTFPU0EzTXpWV0xUSXpOVkV4TlRFZ0xUSTBPU0F4TkRFZ0xUSTBPVWd4TXpsYUlpOCtQSEJoZEdnZ2FXUTlJazFLV0MwM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E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FFpSWdlR3hwYm1zNmFISmxaajBpSTAxS1dDMDBNeTFVUlZndFNTMHhSRFEwUWlJdlBqd3ZaejQ4WnlCa1lYUmhMVzF0YkMxdWIyUmxQU0p0YnlJZ2RISmhibk5tYjNKdFBTSjBjbUZ1YzJ4aGRHVW9NVEV5T1M0NExEQXBJajQ4ZFhObElHUmhkR0V0WXowaU0wUWlJSGhzYVc1ck9taHlaV1k5SWlOTlNsZ3RORE10VkVWWUxVNHRNMFFpTHo0OEwyYytQR2NnWkdGMFlTMXRiV3d0Ym05a1pUMGliVzhpSUhSeVlXNXpabTl5YlQwaWRISmhibk5zWVhSbEtESXhPRFV1Tml3d0tTSStQSFZ6WlNCa1lYUmhMV005SWpkQ0lpQjRiR2x1YXpwb2NtVm1QU0lqVFVwWUxUUXpMVlJGV0MxT0xUZENJaTgrUEM5blBqeG5JR1JoZEdFdGJXMXNMVzV2WkdVOUltMXpkV0lpSUhSeVlXNXpabTl5YlQwaWRISmhibk5zWVhSbEtESTJPRFV1Tml3d0tTSStQR2NnWkdGMFlTMXRiV3d0Ym05a1pUMGliV2tpUGp4MWMyVWdaR0YwWVMxalBTSXhSRFEyTlNJZ2VHeHBibXM2YUhKbFpqMGlJMDFLV0MwME15MVVSVmd0U1MweFJEUTJOU0l2UGp3dlp6NDhaeUJrWVhSaExXMXRiQzF1YjJSbFBTSnRhU0lnZEhKaGJuTm1iM0p0UFNKMGNtRnVjMnhoZEdVb05qQTFMQzB4TlRBcElITmpZV3hsS0RBdU56QTNLU0krUEhWelpTQmtZWFJoTFdNOUlqRkVORFUySWlCNGJHbHVhenBvY21WbVBTSWpUVXBZTFRRekxWUkZXQzFKTFRGRU5EVTJJaTgrUEM5blBqd3ZaejQ4WnlCa1lYUmhMVzF0YkMxdWIyUmxQU0p0YzNWaWMzVndJaUIwY21GdWMyWnZjbTA5SW5SeVlXNXpiR0YwWlNnek5UZzBMalVzTUNraVBqeG5JR1JoZEdFdGJXMXNMVzV2WkdVOUltMXZJajQ4ZFhObElHUmhkR0V0WXowaU4wUWlJSGhzYVc1ck9taHlaV1k5SWlOTlNsZ3RORE10VkVWWUxVNHROMFFpTHo0OEwyYytQR2NnWkdGMFlTMXRiV3d0Ym05a1pUMGliV2tpSUhSeVlXNXpabTl5YlQwaWRISmhibk5zWVhSbEtEVXpNeXcwTVRNcElITmpZV3hsS0RBdU56QTNLU0krUEhWelpTQmtZWFJoTFdNOUlqRkVORFZDSWlCNGJHbHVhenBvY21WbVBTSWpUVXBZTFRRekxWUkZXQzFKTFRGRU5EVkNJaTgrUEM5blBqeG5JR1JoZEdFdGJXMXNMVzV2WkdVOUlsUmxXRUYwYjIwaUlIUnlZVzV6Wm05eWJUMGlkSEpoYm5Oc1lYUmxLRFV6TXl3dE1qUTNLU0J6WTJGc1pTZ3dMamN3TnlraUlHUmhkR0V0YldwNExYUmxlR05zWVhOelBTSlBVa1FpUGp4bklHUmhkR0V0Ylcxc0xXNXZaR1U5SW0xcElqNDhkWE5sSUdSaGRHRXRZejBpTVVRME5UWWlJSGhzYVc1ck9taHlaV1k5SWlOTlNsZ3RORE10VkVWWUxVa3RNVVEwTlRZaUx6NDhMMmMrUEdjZ1pHRjBZUzF0Yld3dGJtOWtaVDBpYlc4aUlIUnlZVzV6Wm05eWJUMGlkSEpoYm5Oc1lYUmxLRE0wTlN3d0tTSStQSFZ6WlNCa1lYUmhMV005SWpORUlpQjRiR2x1YXpwb2NtVm1QU0lqVFVwWUxUUXpMVlJGV0MxT0xUTkVJaTgrUEM5blBqeG5JR1JoZEdFdGJXMXNMVzV2WkdVOUltMXVJaUIwY21GdWMyWnZjbTA5SW5SeVlXNXpiR0YwWlNneE1USXpMREFwSWo0OGRYTmxJR1JoZEdFdFl6MGlNekVpSUhoc2FXNXJPbWh5WldZOUlpTk5TbGd0TkRNdFZFVllMVTR0TXpFaUx6NDhMMmMrUEM5blBqd3ZaejQ4WnlCa1lYUmhMVzF0YkMxdWIyUmxQU0p0YnlJZ2RISmhibk5tYjNKdFBTSjBjbUZ1YzJ4aGRHVW9OVFU1TWk0NUxEQXBJajQ4ZFhObElHUmhkR0V0WXowaU1qSXpReUlnZUd4cGJtczZhSEpsWmowaUkwMUtXQzAwTXkxVVJWZ3RUaTB5TWpORElpOCtQQzluUGp4bklHUmhkR0V0Ylcxc0xXNXZaR1U5SW0xcElpQjBjbUZ1YzJadmNtMDlJblJ5WVc1emJHRjBaU2cyTmpRNExqY3NNQ2tpUGp4MWMyVWdaR0YwWVMxalBTSXhSRFExUkNJZ2VHeHBibXM2YUhKbFpqMGlJMDFLV0MwME15MVVSVmd0U1MweFJEUTFSQ0l2UGp3dlp6NDhaeUJrWVhSaExXMXRiQzF1YjJSbFBTSnRieUlnZEhKaGJuTm1iM0p0UFNKMGNtRnVjMnhoZEdVb056RTFNUzQzTERBcElqNDhkWE5sSUdSaGRHRXRZejBpTWpnaUlIaHNhVzVyT21oeVpXWTlJaU5OU2xndE5ETXRWRVZZTFU0dE1qZ2lMejQ4TDJjK1BHY2daR0YwWVMxdGJXd3RibTlrWlQwaWJXa2lJSFJ5WVc1elptOXliVDBpZEhKaGJuTnNZWFJsS0RjMU5EQXVOeXd3S1NJK1BIVnpaU0JrWVhSaExXTTlJakZFTkRZMUlpQjRiR2x1YXpwb2NtVm1QU0lqVFVwWUxUUXpMVlJGV0MxSkxURkVORFkxSWk4K1BDOW5QanhuSUdSaGRHRXRiVzFzTFc1dlpHVTlJbFJsV0VGMGIyMGlJR1JoZEdFdGJXcDRMWFJsZUdOc1lYTnpQU0pQVWtRaUlIUnlZVzV6Wm05eWJUMGlkSEpoYm5Oc1lYUmxLRGd4TVRJdU55d3dLU0krUEdjZ1pHRjBZUzF0Yld3dGJtOWtaVDBpYlc4aUlIUnlZVzV6Wm05eWJUMGlkSEpoYm5Oc1lYUmxLREFnTFRBdU5Ta2lQangxYzJVZ1pHRjBZUzFqUFNJM1F5SWdlR3hwYm1zNmFISmxaajBpSTAxS1dDMDBNeTFVUlZndFRpMDNReUl2UGp3dlp6NDhMMmMrUEdjZ1pHRjBZUzF0Yld3dGJtOWtaVDBpYldraUlIUnlZVzV6Wm05eWJUMGlkSEpoYm5Oc1lYUmxLRGd6T1RBdU55d3dLU0krUEhWelpTQmtZWFJoTFdNOUlqRkVOekF6SWlCNGJHbHVhenBvY21WbVBTSWpUVXBZTFRRekxWUkZXQzFKTFRGRU56QXpJaTgrUEM5blBqeG5JR1JoZEdFdGJXMXNMVzV2WkdVOUltMXZJaUIwY21GdWMyWnZjbTA5SW5SeVlXNXpiR0YwWlNnNE9EVTVMamNzTUNraVBqeDFjMlVnWkdGMFlTMWpQU0l5T1NJZ2VHeHBibXM2YUhKbFpqMGlJMDFLV0MwME15MVVSVmd0VGkweU9TSXZQand2Wno0OEwyYytQQzluUGp3dmMzWm5QZz09IiwKCSJSZWFsVmlld1NpemVKc29uIiA6ICJ7XCJoZWlnaHRcIjozNzUsXCJ3aWR0aFwiOjMyNjcuODU3MDU1NjY0MDYyNX0iCn0K"/>
    </extobj>
    <extobj name="2384804F-3998-4D57-9195-F3826E402611-26">
      <extobjdata type="2384804F-3998-4D57-9195-F3826E402611" data="ewoJIkltZ1NldHRpbmdKc29uIiA6ICJ7XCJoZWlnaHRcIjo0Mi44NTcxNDI4NTcxNDI4NTQsXCJ3aWR0aFwiOjIzNi42MDcxNDI4NTcxNDI4M30iLAoJIkxhdGV4IiA6ICJwKHh8eSkgPSBcXGZyYWN7cCh4LHkpfXtwKHkpfSA9IFxcZnJhY3twKHl8eClwKHgpfXtwKHkpfSIsCgkiTGF0ZXhJbWdCYXNlNjQiIDogIlBITjJaeUI0Yld4dWN6MGlhSFIwY0RvdkwzZDNkeTUzTXk1dmNtY3ZNakF3TUM5emRtY2lJSGRwWkhSb1BTSXpNQzR6T0RSbGVDSWdhR1ZwWjJoMFBTSTFMalEzTldWNElpQnliMnhsUFNKcGJXY2lJR1p2WTNWellXSnNaVDBpWm1Gc2MyVWlJSFpwWlhkQ2IzZzlJakFnTFRFME5qQWdNVE0wTWprdU9DQXlOREl3SWlCNGJXeHVjenA0YkdsdWF6MGlhSFIwY0RvdkwzZDNkeTUzTXk1dmNtY3ZNVGs1T1M5NGJHbHVheUlnWVhKcFlTMW9hV1JrWlc0OUluUnlkV1VpSUhOMGVXeGxQU0oyWlhKMGFXTmhiQzFoYkdsbmJqb2dMVEl1TVRjeVpYZzdJRzFoZUMxM2FXUjBhRG9nT1RnbE95SStQR1JsWm5NK1BIQmhkR2dnYVdROUlrMUtXQzB4TURB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Fd01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Bd0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RXdNQzFVUlZndFRpMDNReUlnWkQwaVRURXpPU0F0TWpRNVNERXpOMUV4TWpVZ0xUSTBPU0F4TVRrZ0xUSXpOVll5TlRGTU1USXdJRGN6TjFFeE16QWdOelV3SURFek9TQTNOVEJSTVRVeUlEYzFNQ0F4TlRrZ056TTFWaTB5TXpWUk1UVXhJQzB5TkRrZ01UUXhJQzB5TkRsSU1UTTVXaUl2UGp4d1lYUm9JR2xrUFNKTlNsZ3RNVEF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EV3TU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d01D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dNQ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lNJZ2VHeHBibXM2YUhKbFpqMGlJMDFLV0MweE1EQ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elF5TERBcElqNDhkWE5sSUdSaGRHRXRZejBpTVVRME5qWWlJSGhzYVc1ck9taHlaV1k5SWlOTlNsZ3RNVEF3TFZSRldDMUpMVEZFTkRZMklpOCtQQzluUGp4bklHUmhkR0V0Ylcxc0xXNXZaR1U5SW0xdklpQjBjbUZ1YzJadmNtMDlJblJ5WVc1emJHRjBaU2d5TWpNeUxEQXBJajQ4ZFhObElHUmhkR0V0WXowaU1qa2lJSGhzYVc1ck9taHlaV1k5SWlOTlNsZ3RNVEF3TFZSRldDMU9MVEk1SWk4K1BDOW5QanhuSUdSaGRHRXRiVzFzTFc1dlpHVTlJbTF2SWlCMGNtRnVjMlp2Y20wOUluUnlZVzV6YkdGMFpTZ3lPRGs0TGpnc01Da2lQangxYzJVZ1pHRjBZUzFqUFNJelJDSWdlR3hwYm1zNmFISmxaajBpSTAxS1dDMHhNREF0VkVWWUxVNHRNMFFpTHo0OEwyYytQR2NnWkdGMFlTMXRiV3d0Ym05a1pUMGliV1p5WVdNaUlIUnlZVzV6Wm05eWJUMGlkSEpoYm5Oc1lYUmxLRE01TlRRdU5pd3dLU0krUEdjZ1pHRjBZUzF0Yld3dGJtOWtaVDBpYlhKdmR5SWdkSEpoYm5ObWIzSnRQU0owY21GdWMyeGhkR1VvTWpJd0xEY3hNQ2tpUGp4bklHUmhkR0V0Ylcxc0xXNXZaR1U5SW0xcElqNDhkWE5sSUdSaGRHRXRZejBpTVVRME5VUWlJSGhzYVc1ck9taHlaV1k5SWlOTlNsZ3RNVEF3TFZSRldDMUpMVEZFTkRWRUlpOCtQQzluUGp4bklHUmhkR0V0Ylcxc0xXNXZaR1U5SW0xdklpQjBjbUZ1YzJadmNtMDlJblJ5WVc1emJHRjBaU2cxTURNc01Da2lQangxYzJVZ1pHRjBZUzFqUFNJeU9DSWdlR3hwYm1zNmFISmxaajBpSTAxS1dDMHhNREF0VkVWWUxVNHRNamdpTHo0OEwyYytQR2NnWkdGMFlTMXRiV3d0Ym05a1pUMGliV2tpSUhSeVlXNXpabTl5YlQwaWRISmhibk5zWVhSbEtEZzVNaXd3S1NJK1BIVnpaU0JrWVhSaExXTTlJakZFTkRZMUlpQjRiR2x1YXpwb2NtVm1QU0lqVFVwWUxURXdNQzFVUlZndFNTMHhSRFEyTlNJdlBqd3ZaejQ4WnlCa1lYUmhMVzF0YkMxdWIyUmxQU0p0YnlJZ2RISmhibk5tYjNKdFBTSjBjbUZ1YzJ4aGRHVW9NVFEyTkN3d0tTSStQSFZ6WlNCa1lYUmhMV005SWpKRElpQjRiR2x1YXpwb2NtVm1QU0lqVFVwWUxURXdNQzFVUlZndFRpMHlReUl2UGp3dlp6NDhaeUJrWVhSaExXMXRiQzF1YjJSbFBTSnRhU0lnZEhKaGJuTm1iM0p0UFNKMGNtRnVjMnhoZEdVb01Ua3dPQzQzTERBcElqNDhkWE5sSUdSaGRHRXRZejBpTVVRME5qWWlJSGhzYVc1ck9taHlaV1k5SWlOTlNsZ3RNVEF3TFZSRldDMUpMVEZFTkRZMklpOCtQQzluUGp4bklHUmhkR0V0Ylcxc0xXNXZaR1U5SW0xdklpQjBjbUZ1YzJadmNtMDlJblJ5WVc1emJHRjBaU2d5TXprNExqY3NNQ2tpUGp4MWMyVWdaR0YwWVMxalBTSXlPU0lnZUd4cGJtczZhSEpsWmowaUkwMUtXQzB4TURBdFZFVllMVTR0TWpraUx6NDhMMmMrUEM5blBqeG5JR1JoZEdFdGJXMXNMVzV2WkdVOUltMXliM2NpSUhSeVlXNXpabTl5YlQwaWRISmhibk5zWVhSbEtEY3lPQzR6TEMw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iVzhpSUhSeVlXNXpabTl5YlQwaWRISmhibk5zWVhSbEtERXpPRElzTUNraVBqeDFjMlVnWkdGMFlTMWpQU0l5T1NJZ2VHeHBibXM2YUhKbFpqMGlJMDFLV0MweE1EQXRWRVZZTFU0dE1qa2lMejQ4TDJjK1BDOW5Qanh5WldOMElIZHBaSFJvUFNJeU9UZzNMamNpSUdobGFXZG9kRDBpTmpBaUlIZzlJakV5TUNJZ2VUMGlNakl3SWk4K1BDOW5QanhuSUdSaGRHRXRiVzFzTFc1dlpHVTlJbTF2SWlCMGNtRnVjMlp2Y20wOUluUnlZVzV6YkdGMFpTZzNORFl3TERBcElqNDhkWE5sSUdSaGRHRXRZejBpTTBRaUlIaHNhVzVyT21oeVpXWTlJaU5OU2xndE1UQXdMVlJGV0MxT0xUTkVJaTgrUEM5blBqeG5JR1JoZEdFdGJXMXNMVzV2WkdVOUltMW1jbUZqSWlCMGNtRnVjMlp2Y20wOUluUnlZVzV6YkdGMFpTZzROVEUxTGpnc01Da2lQanhuSUdSaGRHRXRiVzFzTFc1dlpHVTlJbTF5YjNjaUlIUnlZVzV6Wm05eWJUMGlkSEpoYm5Oc1lYUmxLREl5TUN3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WR1ZZUVhSdmJTSWdaR0YwWVMxdGFuZ3RkR1Y0WTJ4aGMzTTlJazlTUkNJZ2RISmhibk5tYjNKdFBTSjBjbUZ1YzJ4aGRHVW9NVE00TWl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all3TERBcElqNDhkWE5sSUdSaGRHRXRZejBpTVVRME5qVWlJSGhzYVc1ck9taHlaV1k5SWlOTlNsZ3RNVEF3TFZSRldDMUpMVEZFTkRZMUlpOCtQQzluUGp4bklHUmhkR0V0Ylcxc0xXNXZaR1U5SW0xdklpQjBjbUZ1YzJadmNtMDlJblJ5WVc1emJHRjBaU2d5TWpNeUxEQXBJajQ4ZFhObElHUmhkR0V0WXowaU1qa2lJSGhzYVc1ck9taHlaV1k5SWlOTlNsZ3RNVEF3TFZSRldDMU9MVEk1SWk4K1BDOW5QanhuSUdSaGRHRXRiVzFzTFc1dlpHVTlJbTFwSWlCMGNtRnVjMlp2Y20wOUluUnlZVzV6YkdGMFpTZ3lOakl4TERBcElqNDhkWE5sSUdSaGRHRXRZejBpTVVRME5VUWlJSGhzYVc1ck9taHlaV1k5SWlOTlNsZ3RNVEF3TFZSRldDMUpMVEZFTkRWRUlpOCtQQzluUGp4bklHUmhkR0V0Ylcxc0xXNXZaR1U5SW0xdklpQjBjbUZ1YzJadmNtMDlJblJ5WVc1emJHRjBaU2d6TVRJMExEQXBJajQ4ZFhObElHUmhkR0V0WXowaU1qZ2lJSGhzYVc1ck9taHlaV1k5SWlOTlNsZ3RNVEF3TFZSRldDMU9MVEk0SWk4K1BDOW5QanhuSUdSaGRHRXRiVzFzTFc1dlpHVTlJbTFwSWlCMGNtRnVjMlp2Y20wOUluUnlZVzV6YkdGMFpTZ3pOVEV6TERBcElqNDhkWE5sSUdSaGRHRXRZejBpTVVRME5qVWlJSGhzYVc1ck9taHlaV1k5SWlOTlNsZ3RNVEF3TFZSRldDMUpMVEZFTkRZMUlpOCtQQzluUGp4bklHUmhkR0V0Ylcxc0xXNXZaR1U5SW0xdklpQjBjbUZ1YzJadmNtMDlJblJ5WVc1emJHRjBaU2cwTURnMUxEQXBJajQ4ZFhObElHUmhkR0V0WXowaU1qa2lJSGhzYVc1ck9taHlaV1k5SWlOTlNsZ3RNVEF3TFZSRldDMU9MVEk1SWk4K1BDOW5Qand2Wno0OFp5QmtZWFJoTFcxdGJDMXViMlJsUFNKdGNtOTNJaUIwY21GdWMyWnZjbTA5SW5SeVlXNXpiR0YwWlNneE5UY3hMalVzTFRjeE1Da2lQanhuSUdSaGRHRXRiVzFzTFc1dlpHVTlJbTFwSWo0OGRYTmxJR1JoZEdFdFl6MGlNVVEwTlVRaUlIaHNhVzVyT21oeVpXWTlJaU5OU2xndE1UQXdMVlJGV0MxSkxURkVORFZFSWk4K1BDOW5QanhuSUdSaGRHRXRiVzFzTFc1dlpHVTlJbTF2SWlCMGNtRnVjMlp2Y20wOUluUnlZVzV6YkdGMFpTZzFNRE1zTUNraVBqeDFjMlVnWkdGMFlTMWpQU0l5T0NJZ2VHeHBibXM2YUhKbFpqMGlJMDFLV0MweE1EQXRWRVZZTFU0dE1qZ2lMejQ4TDJjK1BHY2daR0YwWVMxdGJXd3RibTlrWlQwaWJXa2lJSFJ5WVc1elptOXliVDBpZEhKaGJuTnNZWFJsS0RnNU1pd3dLU0krUEhWelpTQmtZWFJoTFdNOUlqRkVORFkySWlCNGJHbHVhenBvY21WbVBTSWpUVXBZTFRFd01DMVVSVmd0U1MweFJEUTJOaUl2UGp3dlp6NDhaeUJrWVhSaExXMXRiQzF1YjJSbFBTSnRieUlnZEhKaGJuTm1iM0p0UFNKMGNtRnVjMnhoZEdVb01UTTRNaXd3S1NJK1BIVnpaU0JrWVhSaExXTTlJakk1SWlCNGJHbHVhenBvY21WbVBTSWpUVXBZTFRFd01DMVVSVmd0VGkweU9TSXZQand2Wno0OEwyYytQSEpsWTNRZ2QybGtkR2c5SWpRMk56UWlJR2hsYVdkb2REMGlOakFpSUhnOUlqRXlNQ0lnZVQwaU1qSXdJaTgrUEM5blBqd3ZaejQ4TDJjK1BDOXpkbWMrIiwKCSJSZWFsVmlld1NpemVKc29uIiA6ICJ7XCJoZWlnaHRcIjo4NTIsXCJ3aWR0aFwiOjQ3MzJ9Igp9Cg=="/>
    </extobj>
    <extobj name="2384804F-3998-4D57-9195-F3826E402611-27">
      <extobjdata type="2384804F-3998-4D57-9195-F3826E402611" data="ewoJIkltZ1NldHRpbmdKc29uIiA6ICJ7XCJoZWlnaHRcIjo5MS45NjQyODU3MTQyODU3MSxcIndpZHRoXCI6MTg4LjM5Mjg1NzE0Mjg1NzE0fSIsCgkiTGF0ZXgiIDogIlxcdW5kZXJicmFjZXtwKHl8eCl9X3twb3N0ZXJpb3J9ID0gXFxmcmFje1xcb3ZlcmJyYWNle3AoeHx5KX1ee2xpa2VsaWhvb2R9IFxcdGltZXMgXFxvdmVyYnJhY2V7cCh5KX1ee3ByaW9yfX17XFx1bmRlcmJyYWNle3AoeCl9X3tldmlkZW5jZX19IiwKCSJMYXRleEltZ0Jhc2U2NCIgOiAiUEhOMlp5QjRiV3h1Y3owaWFIUjBjRG92TDNkM2R5NTNNeTV2Y21jdk1qQXdNQzl6ZG1jaUlIZHBaSFJvUFNJeU5DNHlNVGRsZUNJZ2FHVnBaMmgwUFNJeE1TNDROVGhsZUNJZ2NtOXNaVDBpYVcxbklpQm1iMk4xYzJGaWJHVTlJbVpoYkhObElpQjJhV1YzUW05NFBTSXdJQzB5T0RrMUxqWWdNVEEzTURNdU9TQTFNalF4TGpFaUlIaHRiRzV6T25oc2FXNXJQU0pvZEhSd09pOHZkM2QzTG5jekxtOXlaeTh4T1RrNUwzaHNhVzVySWlCaGNtbGhMV2hwWkdSbGJqMGlkSEoxWlNJZ2MzUjViR1U5SW5abGNuUnBZMkZzTFdGc2FXZHVPaUF0TlM0ek1EZGxlRHNnYldGNExYZHBaSFJvT2lBNU9DVTdJajQ4WkdWbWN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N0VkVWWUxVa3RNVVEwTmpZaUlHUTlJazB5TVNBeU9EZFJNakVnTXpBeElETTJJRE16TlZRNE5DQTBNRFpVTVRVNElEUTBNbEV4T1RrZ05EUXlJREl5TkNBME1UbFVNalV3SURNMU5WRXlORGdnTXpNMklESTBOeUF6TXpSUk1qUTNJRE16TVNBeU16RWdNamc0VkRFNU9DQXhPVEZVTVRneUlERXdOVkV4T0RJZ05qSWdNVGsySURRMVZESXpPQ0F5TjFFeU5qRWdNamNnTWpneElETTRWRE14TWlBMk1WUXpNemtnT1RSUk16TTVJRGsxSURNME5DQXhNVFJVTXpVNElERTNNMVF6TnpjZ01qUTNVVFF4TlNBek9UY2dOREU1SURRd05GRTBNeklnTkRNeElEUTJNaUEwTXpGUk5EYzFJRFF6TVNBME9ETWdOREkwVkRRNU5DQTBNVEpVTkRrMklEUXdNMUUwT1RZZ016a3dJRFEwTnlBeE9UTlVNemt4SUMweU0xRXpOak1nTFRFd05pQXlPVFFnTFRFMU5WUXhOVFlnTFRJd05WRXhNVEVnTFRJd05TQTNOeUF0TVRnelZEUXpJQzB4TVRkUk5ETWdMVGsxSURVd0lDMDRNRlEyT1NBdE5UaFVPRGtnTFRRNFZERXdOaUF0TkRWUk1UVXdJQzAwTlNBeE5UQWdMVGczVVRFMU1DQXRNVEEzSURFek9DQXRNVEl5VkRFeE5TQXRNVFF5VkRFd01pQXRNVFEzVERrNUlDMHhORGhSTVRBeElDMHhOVE1nTVRFNElDMHhOakJVTVRVeUlDMHhOamRJTVRZd1VURTNOeUF0TVRZM0lERTROaUF0TVRZMVVUSXhPU0F0TVRVMklESTBOeUF0TVRJM1ZESTVNQ0F0TmpWVU16RXpJQzA1VkRNeU1TQXlNVXd6TVRVZ01UZFJNekE1SURFeklESTVOaUEyVkRJM01DQXRObEV5TlRBZ0xURXhJREl6TVNBdE1URlJNVGcxSUMweE1TQXhOVEFnTVRGVU1UQTBJRGd5VVRFd015QTRPU0F4TURNZ01URXpVVEV3TXlBeE56QWdNVE00SURJMk1sUXhOek1nTXpjNVVURTNNeUF6T0RBZ01UY3pJRE00TVZFeE56TWdNemt3SURFM015QXpPVE5VTVRZNUlEUXdNRlF4TlRnZ05EQTBTREUxTkZFeE16RWdOREEwSURFeE1pQXpPRFZVT0RJZ016UTBWRFkxSURNd01sUTFOeUF5T0RCUk5UVWdNamM0SURReElESTNPRWd5TjFFeU1TQXlPRFFnTWpFZ01qZzNXaUl2UGp4d1lYUm9JR2xrUFNKTlNsZ3ROeTFVUlZndFRpMDNReUlnWkQwaVRURXpPU0F0TWpRNVNERXpOMUV4TWpVZ0xUSTBPU0F4TVRrZ0xUSXpOVll5TlRGTU1USXdJRGN6TjFFeE16QWdOelV3SURFek9TQTNOVEJSTVRVeUlEYzFNQ0F4TlRrZ056TTFWaTB5TXpWUk1UVXhJQzB5TkRrZ01UUXhJQzB5TkRsSU1UTTVXaUl2UGp4d1lYUm9JR2xrUFNKTlNsZ3RO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z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nkxVVJWZ3RVelF0UlRFMU1pSWdaRDBpVFMweU5DQXpNamRNTFRFNElETXpNMGd0TVZFeE1TQXpNek1nTVRVZ016TXpWREl5SURNeU9WUXlOeUF6TWpKVU16VWdNekE0VkRVMElESTRORkV4TVRVZ01qQXpJREl5TlNBeE5qSlVORFF4SURFeU1GRTBOVFFnTVRJd0lEUTFOeUF4TVRkVU5EWXdJRGsxVmpZd1ZqSTRVVFEyTUNBNElEUTFOeUEwVkRRME1pQXdVVE0xTlNBd0lESTJNQ0F6TmxFM05TQXhNVGdnTFRFMklESTNPRXd0TWpRZ01qa3lWak15TjFvaUx6NDhjR0YwYUNCcFpEMGlUVXBZTFRjdFZFVllMVk0wTFVVeE5UTWlJR1E5SWswdE1UQWdOakJXT1RWUkxURXdJREV4TXlBdE55QXhNVFpVT1NBeE1qQlJNVFV4SURFeU1DQXlOVEFnTVRjeFZETTVOaUF5T0RSUk5EQTBJREk1TXlBME1USWdNekExVkRReU5DQXpNalJVTkRNeElETXpNVkUwTXpNZ016TXpJRFExTVNBek16TklORFk0VERRM05DQXpNamRXTWpreVREUTJOaUF5TnpoUk16YzFJREV4T0NBeE9UQWdNelpST1RVZ01DQTRJREJSTFRVZ01DQXROeUF6VkMweE1DQXlORlkyTUZvaUx6NDhjR0YwYUNCcFpEMGlUVXBZTFRjdFZFVllMVk0wTFVVeE5URWlJR1E5SWswdE1UQWdOakJSTFRFd0lERXdOQ0F0TVRBZ01URXhWQzAxSURFeE9GRXRNU0F4TWpBZ01UQWdNVEl3VVRrMklERXlNQ0F4T1RBZ09EUlJNemMxSURJZ05EWTJJQzB4TlRoTU5EYzBJQzB4TnpKV0xUSXdOMHcwTmpnZ0xUSXhNMGcwTlRGSU5EUTNVVFF6TnlBdE1qRXpJRFF6TkNBdE1qRXpWRFF5T0NBdE1qQTVWRFF5TXlBdE1qQXlWRFF4TkNBdE1UZzNWRE01TmlBdE1UWXpVVE16TVNBdE9ESWdNakkwSUMwME1WUTVJREJSTFRRZ01DQXROeUF6VkMweE1DQXlOVlkyTUZvaUx6NDhjR0YwYUNCcFpEMGlUVXBZTFRjdFZFVllMVk0wTFVVeE5UQWlJR1E5SWswdE1UZ2dMVEl4TTB3dE1qUWdMVEl3TjFZdE1UY3lUQzB4TmlBdE1UVTRVVGMxSURJZ01qWXdJRGcwVVRNek5DQXhNVE1nTkRFMUlERXhPVkUwTVRnZ01URTVJRFF5TnlBeE1UbFVORFF3SURFeU1GRTBOVFFnTVRJd0lEUTFOeUF4TVRkVU5EWXdJRGs0VmpZd1ZqSTFVVFEyTUNBM0lEUTFOeUEwVkRRME1TQXdVVE13T0NBd0lERTVNeUF0TlRWVU1qVWdMVEl3TlZFeU1TQXRNakV4SURFNElDMHlNVEpVTFRFZ0xUSXhNMGd0TVRoYUlpOCtQSEJoZEdnZ2FXUTlJazFLV0MwM0xWUkZXQzFUTkMxRk1UVTBJaUJrUFNKTkxURXdJREJXTVRJd1NEUXhNRll3U0MweE1Gb2lMejQ4Y0dGMGFDQnBaRDBpVFVwWUxUY3RWRVZZTFVrdE1VUTBOVU1pSUdROUlrMHlNREVnTFRFeFVURXlOaUF0TVRFZ09EQWdNemhVTXpRZ01UVTJVVE0wSURJeU1TQTJOQ0F5TnpsVU1UUTJJRE00TUZFeU1qSWdORFF4SURNd01TQTBOREZSTXpNeklEUTBNU0F6TkRFZ05EUXdVVE0xTkNBME16Y2dNelkzSURRek0xUTBNRElnTkRFM1ZEUXpPQ0F6T0RkVU5EWTBJRE16T0ZRME56WWdNalk0VVRRM05pQXhOakVnTXprd0lEYzFWREl3TVNBdE1URmFUVEV5TVNBeE1qQlJNVEl4SURjd0lERTBOeUEwT0ZReU1EWWdNalpSTWpVd0lESTJJREk0T1NBMU9GUXpOVEVnTVRReVVUTTJNQ0F4TmpNZ016YzBJREl4TmxRek9EZ2dNekE0VVRNNE9DQXpOVElnTXpjd0lETTNOVkV6TkRZZ05EQTFJRE13TmlBME1EVlJNalF6SURRd05TQXhPVFVnTXpRM1VURTFPQ0F6TURNZ01UUXdJREl6TUZReE1qRWdNVEl3V2lJdlBqeHdZWFJvSUdsa1BTSk5TbGd0Tn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N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M0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Y3RWRVZZTFVrdE1VUTBOVVlpSUdROUlrMHlNU0F5T0RkUk1qSWdNamt3SURJeklESTVOVlF5T0NBek1UZFVNemdnTXpRNFZEVXpJRE00TVZRM015QTBNVEZVT1RrZ05ETXpWREV6TWlBME5ESlJNVFl4SURRME1pQXhPRE1nTkRNd1ZESXhOQ0EwTURoVU1qSTFJRE00T0ZFeU1qY2dNemd5SURJeU9DQXpPREpVTWpNMklETTRPVkV5T0RRZ05EUXhJRE0wTnlBME5ERklNelV3VVRNNU9DQTBOREVnTkRJeUlEUXdNRkUwTXpBZ016Z3hJRFF6TUNBek5qTlJORE13SURNek15QTBNVGNnTXpFMVZETTVNU0F5T1RKVU16WTJJREk0T0ZFek5EWWdNamc0SURNek5DQXlPVGxVTXpJeUlETXlPRkV6TWpJZ016YzJJRE0zT0NBek9USlJNelUySURRd05TQXpORElnTkRBMVVUSTROaUEwTURVZ01qTTVJRE16TVZFeU1qa2dNekUxSURJeU5DQXlPVGhVTVRrd0lERTJOVkV4TlRZZ01qVWdNVFV4SURFMlVURXpPQ0F0TVRFZ01UQTRJQzB4TVZFNU5TQXRNVEVnT0RjZ0xUVlVOellnTjFRM05DQXhOMUUzTkNBek1DQXhNVFFnTVRnNVZERTFOQ0F6TmpaUk1UVTBJRFF3TlNBeE1qZ2dOREExVVRFd055QTBNRFVnT1RJZ016YzNWRFk0SURNeE5sUTFOeUF5T0RCUk5UVWdNamM0SURReElESTNPRWd5TjFFeU1TQXlPRFFnTWpFZ01qZzNXaUl2UGp4d1lYUm9JR2xrUFNKTlNsZ3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55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GN0VkVWWUxVa3RNakV3UlNJZ1pEMGlUVEV6TnlBMk9ETlJNVE00SURZNE15QXlNRGtnTmpnNFZESTRNaUEyT1RSUk1qazBJRFk1TkNBeU9UUWdOamcxVVRJNU5DQTJOelFnTWpVNElEVXpORkV5TWpBZ016ZzJJREl5TUNBek9ETlJNakl3SURNNE1TQXlNamNnTXpnNFVUSTRPQ0EwTkRJZ016VTNJRFEwTWxFME1URWdORFF5SURRME5DQTBNVFZVTkRjNElETXpObEUwTnpnZ01qZzFJRFEwTUNBeE56aFVOREF5SURVd1VUUXdNeUF6TmlBME1EY2dNekZVTkRJeUlESTJVVFExTUNBeU5pQTBOelFnTlRaVU5URXpJREV6T0ZFMU1UWWdNVFE1SURVeE9TQXhOVEZVTlRNMUlERTFNMUUxTlRVZ01UVXpJRFUxTlNBeE5EVlJOVFUxSURFME5DQTFOVEVnTVRNd1VUVXpOU0EzTVNBMU1EQWdNek5STkRZMklDMHhNQ0EwTVRrZ0xURXdTRFF4TkZFek5qY2dMVEV3SURNME5pQXhOMVF6TWpVZ056UlJNekkxSURrd0lETTJNU0F4T1RKVU16azRJRE0wTlZFek9UZ2dOREEwSURNMU5DQTBNRFJJTXpRNVVUSTJOaUEwTURRZ01qQTFJRE13Tmt3eE9UZ2dNamt6VERFMk5DQXhOVGhSTVRNeUlESTRJREV5TnlBeE5sRXhNVFFnTFRFeElEZ3pJQzB4TVZFMk9TQXRNVEVnTlRrZ0xUSlVORGdnTVRaUk5EZ2dNekFnTVRJeElETXlNRXd4T1RVZ05qRTJVVEU1TlNBMk1qa2dNVGc0SURZek1sUXhORGtnTmpNM1NERXlPRkV4TWpJZ05qUXpJREV5TWlBMk5EVlVNVEkwSURZMk5GRXhNamtnTmpneklERXpOeUEyT0ROYUlpOCtQSEJoZEdnZ2FXUTlJazFLV0MwM0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0xWUkZXQzFPTFVRM0lpQmtQU0pOTmpNd0lESTVVVFl6TUNBNUlEWXdPU0E1VVRZd05DQTVJRFU0TnlBeU5WUTBPVE1nTVRFNFRETTRPU0F5TWpKTU1qZzBJREV4TjFFeE56Z2dNVE1nTVRjMUlERXhVVEUzTVNBNUlERTJPQ0E1VVRFMk1DQTVJREUxTkNBeE5WUXhORGNnTWpsUk1UUTNJRE0ySURFMk1TQTFNVlF5TlRVZ01UUTJURE0xT1NBeU5UQk1NalUxSURNMU5GRXhOelFnTkRNMUlERTJNU0EwTkRsVU1UUTNJRFEzTVZFeE5EY2dORGd3SURFMU15QTBPRFZVTVRZNElEUTVNRkV4TnpNZ05Ea3dJREUzTlNBME9EbFJNVGM0SURRNE55QXlPRFFnTXpnelRETTRPU0F5TnpoTU5Ea3pJRE00TWxFMU56QWdORFU1SURVNE55QTBOelZVTmpBNUlEUTVNVkUyTXpBZ05Ea3hJRFl6TUNBME56RlJOak13SURRMk5DQTJNakFnTkRVelZEVXlNaUF6TlRWTU5ERTRJREkxTUV3MU1qSWdNVFExVVRZd05pQTJNU0EyTVRnZ05EaFVOak13SURJNVdpSXZQanh3WVhSb0lHbGtQU0pOU2xndE55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N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M5a1pXWnpQanhuSUhOMGNtOXJaVDBpWTNWeWNtVnVkRU52Ykc5eUlpQm1hV3hzUFNKamRYSnlaVzUwUTI5c2IzSWlJSE4wY205clpTMTNhV1IwYUQwaU1DSWdkSEpoYm5ObWIzSnRQU0p6WTJGc1pTZ3hMQzB4S1NJK1BHY2daR0YwWVMxdGJXd3RibTlrWlQwaWJXRjBhQ0krUEdjZ1pHRjBZUzF0Yld3dGJtOWtaVDBpYlhWdVpHVnlJajQ4WnlCa1lYUmhMVzF0YkMxdWIyUmxQU0pVWlZoQmRHOXRJaUJrWVhSaExXMXFlQzEwWlhoamJHRnpjejBpVDFBaUlIUnlZVzV6Wm05eWJUMGlkSEpoYm5Oc1lYUmxLREV3T1M0MExEQXBJajQ4WnlCa1lYUmhMVzF0YkMxdWIyUmxQU0p0ZFc1a1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ZaUlIaHNhVzVyT21oeVpXWTlJaU5OU2xndE55MVVSVmd0U1MweFJEUTJOaUl2UGp3dlp6NDhaeUJrWVhSaExXMXRiQzF1YjJSbFBTSlVaVmhCZEc5dElpQmtZWFJoTFcxcWVDMTBaWGhqYkdGemN6MGlUMUpFSWlCMGNtRnVjMlp2Y20wOUluUnlZVzV6YkdGMFpTZ3hNemd5TERBcElqNDhaeUJrWVhSaExXMXRiQzF1YjJSbFBTSnRieUlnZEhKaGJuTm1iM0p0UFNKMGNtRnVjMnhoZEdVb01DQXRNQzQxS1NJK1BIVnpaU0JrWVhSaExXTTlJamRESWlCNGJHbHVhenBvY21WbVBTSWpUVXBZTFRjdFZFVllMVTR0TjBNaUx6NDhMMmMrUEM5blBqeG5JR1JoZEdFdGJXMXNMVzV2WkdVOUltMXBJaUIwY21GdWMyWnZjbTA5SW5SeVlXNXpiR0YwWlNneE5qWXdMREFwSWo0OGRYTmxJR1JoZEdFdFl6MGlNVVEwTmpVaUlIaHNhVzVyT21oeVpXWTlJaU5OU2xndE55MVVSVmd0U1MweFJEUTJOU0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DMDJOelVwSWo0OGRYTmxJR1JoZEdFdFl6MGlSVEUxTWlJZ2VHeHBibXM2YUhKbFpqMGlJMDFLV0MwM0xWUkZXQzFUTkMxRk1UVXlJaTgrUEhWelpTQmtZWFJoTFdNOUlrVXhOVE1pSUhoc2FXNXJPbWh5WldZOUlpTk5TbGd0TnkxVVJWZ3RVelF0UlRFMU15SWdkSEpoYm5ObWIzSnRQU0owY21GdWMyeGhkR1VvTWpFM01Td3dLU0l2UGp4bklHUmhkR0V0WXowaVJURTFOaUlnZEhKaGJuTm1iM0p0UFNKMGNtRnVjMnhoZEdVb09EWXdMalVzTUNraVBqeDFjMlVnWkdGMFlTMWpQU0pGTVRVeElpQjRiR2x1YXpwb2NtVm1QU0lqVFVwWUxUY3RWRVZZTFZNMExVVXhOVEVpTHo0OGRYTmxJR1JoZEdFdFl6MGlSVEUxTUNJZ2VHeHBibXM2YUhKbFpqMGlJMDFLV0MwM0xWUkZXQzFUTkMxRk1UVXd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RNVFV3TkM0MEtTQnpZMkZzWlNnd0xqY3dOeWtpSUdSaGRHRXRiV3A0TFhSbGVHTnNZWE56UFNKUFVrUWlQanhuSUdSaGRHRXRiVzFzTFc1dlpHVTlJbTFwSWo0OGRYTmxJR1JoZEdFdFl6MGlNVVEwTlVRaUlIaHNhVzVyT21oeVpXWTlJaU5OU2xndE55MVVSVmd0U1MweFJEUTFSQ0l2UGp3dlp6NDhaeUJrWVhSaExXMXRiQzF1YjJSbFBTSnRhU0lnZEhKaGJuTm1iM0p0UFNKMGNtRnVjMnhoZEdVb05UQXpMREFwSWo0OGRYTmxJR1JoZEdFdFl6MGlNVVEwTlVNaUlIaHNhVzVyT21oeVpXWTlJaU5OU2xndE55MVVSVmd0U1MweFJEUTFReUl2UGp3dlp6NDhaeUJrWVhSaExXMXRiQzF1YjJSbFBTSnRhU0lnZEhKaGJuTm1iM0p0UFNKMGNtRnVjMnhoZEdVb09UZzRMREFwSWo0OGRYTmxJR1JoZEdFdFl6MGlNVVEwTmpBaUlIaHNhVzVyT21oeVpXWTlJaU5OU2xndE55MVVSVmd0U1MweFJEUTJNQ0l2UGp3dlp6NDhaeUJrWVhSaExXMXRiQzF1YjJSbFBTSnRhU0lnZEhKaGJuTm1iM0p0UFNKMGNtRnVjMnhoZEdVb01UUTFOeXd3S1NJK1BIVnpaU0JrWVhSaExXTTlJakZFTkRZeElpQjRiR2x1YXpwb2NtVm1QU0lqVFVwWUxUY3RWRVZZTFVrdE1VUTBOakVpTHo0OEwyYytQR2NnWkdGMFlTMXRiV3d0Ym05a1pUMGliV2tpSUhSeVlXNXpabTl5YlQwaWRISmhibk5zWVhSbEtERTRNVGdzTUNraVBqeDFjMlVnWkdGMFlTMWpQU0l4UkRRMU1pSWdlR3hwYm1zNmFISmxaajBpSTAxS1dDMDNMVlJGV0MxSkxURkVORFV5SWk4K1BDOW5QanhuSUdSaGRHRXRiVzFzTFc1dlpHVTlJbTFwSWlCMGNtRnVjMlp2Y20wOUluUnlZVzV6YkdGMFpTZ3lNamcwTERBcElqNDhkWE5sSUdSaGRHRXRZejBpTVVRME5VWWlJSGhzYVc1ck9taHlaV1k5SWlOTlNsZ3ROeTFVUlZndFNTMHhSRFExUmlJdlBqd3ZaejQ4WnlCa1lYUmhMVzF0YkMxdWIyUmxQU0p0YVNJZ2RISmhibk5tYjNKdFBTSjBjbUZ1YzJ4aGRHVW9NamN6TlN3d0tTSStQSFZ6WlNCa1lYUmhMV005SWpGRU5EVTJJaUI0YkdsdWF6cG9jbVZtUFNJalRVcFlMVGN0VkVWWUxVa3RNVVEwTlRZaUx6NDhMMmMrUEdjZ1pHRjBZUzF0Yld3dGJtOWtaVDBpYldraUlIUnlZVzV6Wm05eWJUMGlkSEpoYm5Oc1lYUmxLRE13T0RBc01Da2lQangxYzJVZ1pHRjBZUzFqUFNJeFJEUTFReUlnZUd4cGJtczZhSEpsWmowaUkwMUtXQzAzTFZSRldDMUpMVEZFTkRWRElpOCtQQzluUGp4bklHUmhkR0V0Ylcxc0xXNXZaR1U5SW0xcElpQjBjbUZ1YzJadmNtMDlJblJ5WVc1emJHRjBaU2d6TlRZMUxEQXBJajQ4ZFhObElHUmhkR0V0WXowaU1VUTBOVVlpSUhoc2FXNXJPbWh5WldZOUlpTk5TbGd0TnkxVVJWZ3RTUzB4UkRRMVJpSXZQand2Wno0OEwyYytQQzluUGp4bklHUmhkR0V0Ylcxc0xXNXZaR1U5SW0xdklpQjBjbUZ1YzJadmNtMDlJblJ5WVc1emJHRjBaU2d6TVRFM0xqVXNNQ2tpUGp4MWMyVWdaR0YwWVMxalBTSXpSQ0lnZUd4cGJtczZhSEpsWmowaUkwMUtXQzAzTFZSRldDMU9MVE5FSWk4K1BDOW5QanhuSUdSaGRHRXRiVzFzTFc1dlpHVTlJbTFtY21GaklpQjBjbUZ1YzJadmNtMDlJblJ5WVc1emJHRjBaU2cwTVRjekxqTXNNQ2tpUGp4bklHUmhkR0V0Ylcxc0xXNXZaR1U5SW0xeWIzY2lJSFJ5WVc1elptOXliVDBpZEhKaGJuTnNZWFJsS0RJeU1DdzNNVEFwSWo0OFp5QmtZWFJoTFcxdGJDMXViMlJsUFNKdGIzWmxjaUkrUEdjZ1pHRjBZUzF0Yld3dGJtOWtaVDBpVkdWWVFYUnZiU0lnWkdGMFlTMXRhbmd0ZEdWNFkyeGhjM005SWs5UUlpQjBjbUZ1YzJadmNtMDlJblJ5WVc1emJHRjBaU2d5TWpNdU5pd3dLU0krUEdjZ1pHRjBZUzF0Yld3dGJtOWtaVDBpYlc5Ml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VaUlIaHNhVzVyT21oeVpXWTlJaU5OU2xndE55MVVSVmd0U1MweFJEUTJOU0l2UGp3dlp6NDhaeUJrWVhSaExXMXRiQzF1YjJSbFBTSlVaVmhCZEc5dElpQmtZWFJoTFcxcWVDMTBaWGhqYkdGemN6MGlUMUpFSWlCMGNtRnVjMlp2Y20wOUluUnlZVzV6YkdGMFpTZ3hORFkwTERBcElqNDhaeUJrWVhSaExXMXRiQzF1YjJSbFBTSnRieUlnZEhKaGJuTm1iM0p0UFNKMGNtRnVjMnhoZEdVb01DQXRNQzQxS1NJK1BIVnpaU0JrWVhSaExXTTlJamRESWlCNGJHbHVhenBvY21WbVBTSWpUVXBZTFRjdFZFVllMVTR0TjBNaUx6NDhMMmMrUEM5blBqeG5JR1JoZEdFdGJXMXNMVzV2WkdVOUltMXBJaUIwY21GdWMyWnZjbTA5SW5SeVlXNXpiR0YwWlNneE56UXlMREFwSWo0OGRYTmxJR1JoZEdFdFl6MGlNVVEwTmpZaUlIaHNhVzVyT21oeVpXWTlJaU5OU2xndE55MVVSVmd0U1MweFJEUTJOaU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ERXdOVFVwSWo0OGRYTmxJR1JoZEdFdFl6MGlSVEUxTUNJZ2VHeHBibXM2YUhKbFpqMGlJMDFLV0MwM0xWUkZXQzFUTkMxRk1UVXdJaTgrUEhWelpTQmtZWFJoTFdNOUlrVXhOVEVpSUhoc2FXNXJPbWh5WldZOUlpTk5TbGd0TnkxVVJWZ3RVelF0UlRFMU1TSWdkSEpoYm5ObWIzSnRQU0owY21GdWMyeGhkR1VvTWpFM01Td3dLU0l2UGp4bklHUmhkR0V0WXowaVJURTFOU0lnZEhKaGJuTm1iM0p0UFNKMGNtRnVjMnhoZEdVb09EWXdMalVzTUNraVBqeDFjMlVnWkdGMFlTMWpQU0pGTVRVeklpQjRiR2x1YXpwb2NtVm1QU0lqVFVwWUxUY3RWRVZZTFZNMExVVXhOVE1pTHo0OGRYTmxJR1JoZEdFdFl6MGlSVEUxTWlJZ2VHeHBibXM2YUhKbFpqMGlJMDFLV0MwM0xWUkZXQzFUTkMxRk1UVXl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hOVGN3S1NCelkyRnNaU2d3TGpjd055a2lJR1JoZEdFdGJXcDRMWFJsZUdOc1lYTnpQU0pQVWtRaVBqeG5JR1JoZEdFdGJXMXNMVzV2WkdVOUltMXBJajQ4ZFhObElHUmhkR0V0WXowaU1VUTBOVGtpSUhoc2FXNXJPbWh5WldZOUlpTk5TbGd0TnkxVVJWZ3RTUzB4UkRRMU9TSXZQand2Wno0OFp5QmtZWFJoTFcxdGJDMXViMlJsUFNKdGFTSWdkSEpoYm5ObWIzSnRQU0owY21GdWMyeGhkR1VvTWprNExEQXBJajQ4ZFhObElHUmhkR0V0WXowaU1VUTBOVFlpSUhoc2FXNXJPbWh5WldZOUlpTk5TbGd0TnkxVVJWZ3RTUzB4UkRRMU5pSXZQand2Wno0OFp5QmtZWFJoTFcxdGJDMXViMlJsUFNKdGFTSWdkSEpoYm5ObWIzSnRQU0owY21GdWMyeGhkR1VvTmpRekxEQXBJajQ4ZFhObElHUmhkR0V0WXowaU1VUTBOVGdpSUhoc2FXNXJPbWh5WldZOUlpTk5TbGd0TnkxVVJWZ3RTUzB4UkRRMU9DSXZQand2Wno0OFp5QmtZWFJoTFcxdGJDMXViMlJsUFNKdGFTSWdkSEpoYm5ObWIzSnRQU0owY21GdWMyeGhkR1VvTVRFMk5Dd3dLU0krUEhWelpTQmtZWFJoTFdNOUlqRkVORFV5SWlCNGJHbHVhenBvY21WbVBTSWpUVXBZTFRjdFZFVllMVWt0TVVRME5USWlMejQ4TDJjK1BHY2daR0YwWVMxdGJXd3RibTlrWlQwaWJXa2lJSFJ5WVc1elptOXliVDBpZEhKaGJuTnNZWFJsS0RFMk16QXNNQ2tpUGp4MWMyVWdaR0YwWVMxalBTSXhSRFExT1NJZ2VHeHBibXM2YUhKbFpqMGlJMDFLV0MwM0xWUkZXQzFKTFRGRU5EVTVJaTgrUEM5blBqeG5JR1JoZEdFdGJXMXNMVzV2WkdVOUltMXBJaUIwY21GdWMyWnZjbTA5SW5SeVlXNXpiR0YwWlNneE9USTRMREFwSWo0OGRYTmxJR1JoZEdFdFl6MGlNVVEwTlRZaUlIaHNhVzVyT21oeVpXWTlJaU5OU2xndE55MVVSVmd0U1MweFJEUTFOaUl2UGp3dlp6NDhaeUJrWVhSaExXMXRiQzF1YjJSbFBTSnRhU0lnZEhKaGJuTm1iM0p0UFNKMGNtRnVjMnhoZEdVb01qSTNNeXd3S1NJK1BIVnpaU0JrWVhSaExXTTlJakl4TUVVaUlIaHNhVzVyT21oeVpXWTlJaU5OU2xndE55MVVSVmd0U1MweU1UQkZJaTgrUEM5blBqeG5JR1JoZEdFdGJXMXNMVzV2WkdVOUltMXBJaUIwY21GdWMyWnZjbTA5SW5SeVlXNXpiR0YwWlNneU9EUTVMREFwSWo0OGRYTmxJR1JoZEdFdFl6MGlNVVEwTlVNaUlIaHNhVzVyT21oeVpXWTlJaU5OU2xndE55MVVSVmd0U1MweFJEUTFReUl2UGp3dlp6NDhaeUJrWVhSaExXMXRiQzF1YjJSbFBTSnRhU0lnZEhKaGJuTm1iM0p0UFNKMGNtRnVjMnhoZEdVb016TXpOQ3d3S1NJK1BIVnpaU0JrWVhSaExXTTlJakZFTkRWRElpQjRiR2x1YXpwb2NtVm1QU0lqVFVwWUxUY3RWRVZZTFVrdE1VUTBOVU1pTHo0OEwyYytQR2NnWkdGMFlTMXRiV3d0Ym05a1pUMGliV2tpSUhSeVlXNXpabTl5YlQwaWRISmhibk5zWVhSbEtETTRNVGtzTUNraVBqeDFjMlVnWkdGMFlTMWpQU0l4UkRRMU1TSWdlR3hwYm1zNmFISmxaajBpSTAxS1dDMDNMVlJGV0MxSkxURkVORFV4SWk4K1BDOW5Qand2Wno0OEwyYytQR2NnWkdGMFlTMXRiV3d0Ym05a1pUMGliVzhpSUhSeVlXNXpabTl5YlQwaWRISmhibk5zWVhSbEtETXlPVEF1TkN3d0tTSStQSFZ6WlNCa1lYUmhMV005SWtRM0lpQjRiR2x1YXpwb2NtVm1QU0lqVFVwWUxUY3RWRVZZTFU0dFJEY2lMejQ4TDJjK1BHY2daR0YwWVMxdGJXd3RibTlrWlQwaWJXOTJaWElpSUhSeVlXNXpabTl5YlQwaWRISmhibk5zWVhSbEtEUXlPVEF1Tml3d0tTSStQR2NnWkdGMFlTMXRiV3d0Ym05a1pUMGlWR1ZZUVhSdmJTSWdaR0YwWVMxdGFuZ3RkR1Y0WTJ4aGMzTTlJazlRSWo0OFp5QmtZWFJoTFcxdGJDMXViMlJsUFNKdGIzWmxjaUkrUEdjZ1pHRjBZUzF0Yld3dGJtOWtaVDBpYlhKdmR5SWdkSEpoYm5ObWIzSnRQU0owY21GdWMyeGhkR1VvTVRRdU5Td3dLU0krUEdjZ1pHRjBZUzF0Yld3dGJtOWtaVDBpYldraVBqeDFjMlVnWkdGMFlTMWpQU0l4UkRRMVJDSWdlR3hwYm1zNmFISmxaajBpSTAxS1dDMDNMVlJGV0MxSkxURkVORFZFSWk4K1BDOW5QanhuSUdSaGRHRXRiVzFzTFc1dlpHVTlJbTF2SWlCMGNtRnVjMlp2Y20wOUluUnlZVzV6YkdGMFpTZzFNRE1zTUNraVBqeDFjMlVnWkdGMFlTMWpQU0l5T0NJZ2VHeHBibXM2YUhKbFpqMGlJMDFLV0MwM0xWUkZXQzFPTFRJNElpOCtQQzluUGp4bklHUmhkR0V0Ylcxc0xXNXZaR1U5SW0xcElpQjBjbUZ1YzJadmNtMDlJblJ5WVc1emJHRjBaU2c0T1RJc01Da2lQangxYzJVZ1pHRjBZUzFqUFNJeFJEUTJOaUlnZUd4cGJtczZhSEpsWmowaUkwMUtXQzAzTFZSRldDMUpMVEZFTkRZMklpOCtQQzluUGp4bklHUmhkR0V0Ylcxc0xXNXZaR1U5SW0xdklpQjBjbUZ1YzJadmNtMDlJblJ5WVc1emJHRjBaU2d4TXpneUxEQXBJajQ4ZFhObElHUmhkR0V0WXowaU1qa2lJSGhzYVc1ck9taHlaV1k5SWlOTlNsZ3ROeTFVUlZndFRpMHlPU0l2UGp3dlp6NDhMMmMrUEdjZ1pHRjBZUzF0Yld3dGJtOWtaVDBpYlc4aUlIUnlZVzV6Wm05eWJUMGlkSEpoYm5Oc1lYUmxLREFzTVRBMU5Ta2lQangxYzJVZ1pHRjBZUzFqUFNKRk1UVXdJaUI0YkdsdWF6cG9jbVZtUFNJalRVcFlMVGN0VkVWWUxWTTBMVVV4TlRBaUx6NDhkWE5sSUdSaGRHRXRZejBpUlRFMU1TSWdlR3hwYm1zNmFISmxaajBpSTAxS1dDMDNMVlJGV0MxVE5DMUZNVFV4SWlCMGNtRnVjMlp2Y20wOUluUnlZVzV6YkdGMFpTZ3hNelV3TERBcElpOCtQR2NnWkdGMFlTMWpQU0pGTVRVMUlpQjBjbUZ1YzJadmNtMDlJblJ5WVc1emJHRjBaU2cwTlRBc01Da2lQangxYzJVZ1pHRjBZUzFqUFNKRk1UVXpJaUI0YkdsdWF6cG9jbVZtUFNJalRVcFlMVGN0VkVWWUxWTTBMVVV4TlRNaUx6NDhkWE5sSUdSaGRHRXRZejBpUlRFMU1pSWdlR3hwYm1zNmFISmxaajBpSTAxS1dDMDNMVlJGV0MxVE5DMUZNVFV5SWlCMGNtRnVjMlp2Y20wOUluUnlZVzV6YkdGMFpTZzBOVEFzTUNraUx6NDhMMmMrUEhOMlp5QjNhV1IwYUQwaU1qQXdJaUJvWldsbmFIUTlJamN5TUNJZ2VEMGlNelV3SWlCNVBTSXRNekF3SWlCMmFXVjNRbTk0UFNJMU1DQXRNekF3SURJd01DQTNNakFpUGp4MWMyVWdaR0YwWVMxalBTSkZNVFUwSWlCNGJHbHVhenBvY21WbVBTSWpUVXBZTFRjdFZFVllMVk0wTFVVeE5UUWlJSFJ5WVc1elptOXliVDBpYzJOaGJHVW9NQzQzTlN3eEtTSXZQand2YzNablBqeHpkbWNnZDJsa2RHZzlJakl3TUNJZ2FHVnBaMmgwUFNJM01qQWlJSGc5SWpFeU5UQWlJSGs5SWkwek1EQWlJSFpwWlhkQ2IzZzlJalV3SUMwek1EQWdNakF3SURjeU1DSStQSFZ6WlNCa1lYUmhMV005SWtVeE5UUWlJSGhzYVc1ck9taHlaV1k5SWlOTlNsZ3ROeTFVUlZndFV6UXRSVEUxTkNJZ2RISmhibk5tYjNKdFBTSnpZMkZzWlNnd0xqYzFMREVwSWk4K1BDOXpkbWMrUEM5blBqd3ZaejQ4TDJjK1BHY2daR0YwWVMxdGJXd3RibTlrWlQwaVZHVllRWFJ2YlNJZ2RISmhibk5tYjNKdFBTSjBjbUZ1YzJ4aGRHVW9NVEE1TGpnc01UWXhPQzR5S1NCelkyRnNaU2d3TGpjd055a2lJR1JoZEdFdGJXcDRMWFJsZUdOc1lYTnpQU0pQVWtRaVBqeG5JR1JoZEdFdGJXMXNMVzV2WkdVOUltMXBJajQ4ZFhObElHUmhkR0V0WXowaU1VUTBOVVFpSUhoc2FXNXJPbWh5WldZOUlpTk5TbGd0TnkxVVJWZ3RTUzB4UkRRMVJDSXZQand2Wno0OFp5QmtZWFJoTFcxdGJDMXViMlJsUFNKdGFTSWdkSEpoYm5ObWIzSnRQU0owY21GdWMyeGhkR1VvTlRBekxEQXBJajQ4ZFhObElHUmhkR0V0WXowaU1VUTBOVVlpSUhoc2FXNXJPbWh5WldZOUlpTk5TbGd0TnkxVVJWZ3RTUzB4UkRRMVJpSXZQand2Wno0OFp5QmtZWFJoTFcxdGJDMXViMlJsUFNKdGFTSWdkSEpoYm5ObWIzSnRQU0owY21GdWMyeGhkR1VvT1RVMExEQXBJajQ4ZFhObElHUmhkR0V0WXowaU1VUTBOVFlpSUhoc2FXNXJPbWh5WldZOUlpTk5TbGd0TnkxVVJWZ3RTUzB4UkRRMU5pSXZQand2Wno0OFp5QmtZWFJoTFcxdGJDMXViMlJsUFNKdGFTSWdkSEpoYm5ObWIzSnRQU0owY21GdWMyeGhkR1VvTVRJNU9Td3dLU0krUEhWelpTQmtZWFJoTFdNOUlqRkVORFZESWlCNGJHbHVhenBvY21WbVBTSWpUVXBZTFRjdFZFVllMVWt0TVVRME5VTWlMejQ4TDJjK1BHY2daR0YwWVMxdGJXd3RibTlrWlQwaWJXa2lJSFJ5WVc1elptOXliVDBpZEhKaGJuTnNZWFJsS0RFM09EUXNNQ2tpUGp4MWMyVWdaR0YwWVMxalBTSXhSRFExUmlJZ2VHeHBibXM2YUhKbFpqMGlJMDFLV0MwM0xWUkZXQzFKTFRGRU5EVkdJaTgrUEM5blBqd3ZaejQ4TDJjK1BDOW5QanhuSUdSaGRHRXRiVzFzTFc1dlpHVTlJbTExYm1SbGNpSWdkSEpoYm5ObWIzSnRQU0owY21GdWMyeGhkR1VvTVRreU9DNDFMQzAzTVRBcElqNDhaeUJrWVhSaExXMXRiQzF1YjJSbFBTSlVaVmhCZEc5dElpQmtZWFJoTFcxcWVDMTBaWGhqYkdGemN6MGlUMUFpSUhSeVlXNXpabTl5YlQwaWRISmhibk5zWVhSbEtEUXhNQzR6TERBcElqNDhaeUJrWVhSaExXMXRiQzF1YjJSbFBTSnRkVzVrWlhJaVBqeG5JR1JoZEdFdGJXMXNMVzV2WkdVOUltMXliM2NpUGp4bklHUmhkR0V0Ylcxc0xXNXZaR1U5SW0xcElqNDhkWE5sSUdSaGRHRXRZejBpTVVRME5VUWlJSGhzYVc1ck9taHlaV1k5SWlOTlNsZ3ROeTFVUlZndFNTMHhSRFExUkNJdlBqd3ZaejQ4WnlCa1lYUmhMVzF0YkMxdWIyUmxQU0p0YnlJZ2RISmhibk5tYjNKdFBTSjBjbUZ1YzJ4aGRHVW9OVEF6TERBcElqNDhkWE5sSUdSaGRHRXRZejBpTWpnaUlIaHNhVzVyT21oeVpXWTlJaU5OU2xndE55MVVSVmd0VGkweU9DSXZQand2Wno0OFp5QmtZWFJoTFcxdGJDMXViMlJsUFNKdGFTSWdkSEpoYm5ObWIzSnRQU0owY21GdWMyeGhkR1VvT0RreUxEQXBJajQ4ZFhObElHUmhkR0V0WXowaU1VUTBOalVpSUhoc2FXNXJPbWh5WldZOUlpTk5TbGd0TnkxVVJWZ3RTUzB4UkRRMk5TSXZQand2Wno0OFp5QmtZWFJoTFcxdGJDMXViMlJsUFNKdGJ5SWdkSEpoYm5ObWIzSnRQU0owY21GdWMyeGhkR1VvTVRRMk5Dd3dLU0krUEhWelpTQmtZWFJoTFdNOUlqSTVJaUI0YkdsdWF6cG9jbVZtUFNJalRVcFlMVGN0VkVWWUxVNHRNamtpTHo0OEwyYytQQzluUGp4bklHUmhkR0V0Ylcxc0xXNXZaR1U5SW0xdklpQjBjbUZ1YzJadmNtMDlJblJ5WVc1emJHRjBaU2d3TEMwMk56VXBJajQ4ZFhObElHUmhkR0V0WXowaVJURTFNaUlnZUd4cGJtczZhSEpsWmowaUkwMUtXQzAzTFZSRldDMVROQzFGTVRVeUlpOCtQSFZ6WlNCa1lYUmhMV005SWtVeE5UTWlJSGhzYVc1ck9taHlaV1k5SWlOTlNsZ3ROeTFVUlZndFV6UXRSVEUxTXlJZ2RISmhibk5tYjNKdFBTSjBjbUZ1YzJ4aGRHVW9NVFF3TXl3d0tTSXZQanhuSUdSaGRHRXRZejBpUlRFMU5pSWdkSEpoYm5ObWIzSnRQU0owY21GdWMyeGhkR1VvTkRjMkxqVXNNQ2tpUGp4MWMyVWdaR0YwWVMxalBTSkZNVFV4SWlCNGJHbHVhenBvY21WbVBTSWpUVXBZTFRjdFZFVllMVk0wTFVVeE5URWlMejQ4ZFhObElHUmhkR0V0WXowaVJURTFNQ0lnZUd4cGJtczZhSEpsWmowaUkwMUtXQzAzTFZSRldDMVROQzFGTVRVd0lpQjBjbUZ1YzJadmNtMDlJblJ5WVc1emJHRjBaU2cwTlRBc01Da2lMejQ4TDJjK1BITjJaeUIzYVdSMGFEMGlNakkyTGpVaUlHaGxhV2RvZEQwaU56SXdJaUI0UFNJek5UQWlJSGs5SWkwek1EQWlJSFpwWlhkQ2IzZzlJalUyTGpZZ0xUTXdNQ0F5TWpZdU5TQTNNakFpUGp4MWMyVWdaR0YwWVMxalBTSkZNVFUwSWlCNGJHbHVhenBvY21WbVBTSWpUVXBZTFRjdFZFVllMVk0wTFVVeE5UUWlJSFJ5WVc1elptOXliVDBpYzJOaGJHVW9NQzQ0TkRrc01Ta2lMejQ4TDNOMlp6NDhjM1puSUhkcFpIUm9QU0l5TWpZdU5TSWdhR1ZwWjJoMFBTSTNNakFpSUhnOUlqRXlOell1TlNJZ2VUMGlMVE13TUNJZ2RtbGxkMEp2ZUQwaU5UWXVOaUF0TXpBd0lESXlOaTQxSURjeU1DSStQSFZ6WlNCa1lYUmhMV005SWtVeE5UUWlJSGhzYVc1ck9taHlaV1k5SWlOTlNsZ3ROeTFVUlZndFV6UXRSVEUxTkNJZ2RISmhibk5tYjNKdFBTSnpZMkZzWlNnd0xqZzBPU3d4S1NJdlBqd3ZjM1puUGp3dlp6NDhMMmMrUEM5blBqeG5JR1JoZEdFdGJXMXNMVzV2WkdVOUlsUmxXRUYwYjIwaUlIUnlZVzV6Wm05eWJUMGlkSEpoYm5Oc1lYUmxLREFzTFRFMU1qY3VOeWtnYzJOaGJHVW9NQzQzTURjcElpQmtZWFJoTFcxcWVDMTBaWGhqYkdGemN6MGlUMUpFSWo0OFp5QmtZWFJoTFcxdGJDMXViMlJsUFNKdGFTSStQSFZ6WlNCa1lYUmhMV005SWpGRU5EVXlJaUI0YkdsdWF6cG9jbVZtUFNJalRVcFlMVGN0VkVWWUxVa3RNVVEwTlRJaUx6NDhMMmMrUEdjZ1pHRjBZUzF0Yld3dGJtOWtaVDBpYldraUlIUnlZVzV6Wm05eWJUMGlkSEpoYm5Oc1lYUmxLRFEyTml3d0tTSStQSFZ6WlNCa1lYUmhMV005SWpGRU5EWXpJaUI0YkdsdWF6cG9jbVZtUFNJalRVcFlMVGN0VkVWWUxVa3RNVVEwTmpNaUx6NDhMMmMrUEdjZ1pHRjBZUzF0Yld3dGJtOWtaVDBpYldraUlIUnlZVzV6Wm05eWJUMGlkSEpoYm5Oc1lYUmxLRGsxTVN3d0tTSStQSFZ6WlNCa1lYUmhMV005SWpGRU5EVTJJaUI0YkdsdWF6cG9jbVZtUFNJalRVcFlMVGN0VkVWWUxVa3RNVVEwTlRZaUx6NDhMMmMrUEdjZ1pHRjBZUzF0Yld3dGJtOWtaVDBpYldraUlIUnlZVzV6Wm05eWJUMGlkSEpoYm5Oc1lYUmxLREV5T1RZc01Da2lQangxYzJVZ1pHRjBZUzFqUFNJeFJEUTFNU0lnZUd4cGJtczZhSEpsWmowaUkwMUtXQzAzTFZSRldDMUpMVEZFTkRVeElpOCtQQzluUGp4bklHUmhkR0V0Ylcxc0xXNXZaR1U5SW0xcElpQjBjbUZ1YzJadmNtMDlJblJ5WVc1emJHRjBaU2d4T0RFMkxEQXBJajQ4ZFhObElHUmhkR0V0WXowaU1VUTBOVElpSUhoc2FXNXJPbWh5WldZOUlpTk5TbGd0TnkxVVJWZ3RTUzB4UkRRMU1pSXZQand2Wno0OFp5QmtZWFJoTFcxdGJDMXViMlJsUFNKdGFTSWdkSEpoYm5ObWIzSnRQU0owY21GdWMyeGhkR1VvTWpJNE1pd3dLU0krUEhWelpTQmtZWFJoTFdNOUlqRkVORFZDSWlCNGJHbHVhenBvY21WbVBTSWpUVXBZTFRjdFZFVllMVWt0TVVRME5VSWlMejQ4TDJjK1BHY2daR0YwWVMxdGJXd3RibTlrWlQwaWJXa2lJSFJ5WVc1elptOXliVDBpZEhKaGJuTnNZWFJsS0RJNE9ESXNNQ2tpUGp4MWMyVWdaR0YwWVMxalBTSXhSRFExTUNJZ2VHeHBibXM2YUhKbFpqMGlJMDFLV0MwM0xWUkZXQzFKTFRGRU5EVXdJaTgrUEM5blBqeG5JR1JoZEdFdGJXMXNMVzV2WkdVOUltMXBJaUIwY21GdWMyWnZjbTA5SW5SeVlXNXpiR0YwWlNnek16RTFMREFwSWo0OGRYTmxJR1JoZEdFdFl6MGlNVVEwTlRJaUlIaHNhVzVyT21oeVpXWTlJaU5OU2xndE55MVVSVmd0U1MweFJEUTFNaUl2UGp3dlp6NDhMMmMrUEM5blBqeHlaV04wSUhkcFpIUm9QU0kyTWprd0xqWWlJR2hsYVdkb2REMGlOakFpSUhnOUlqRXlNQ0lnZVQwaU1qSXdJaTgrUEM5blBqd3ZaejQ4TDJjK1BDOXpkbWMrIiwKCSJSZWFsVmlld1NpemVKc29uIiA6ICJ7XCJoZWlnaHRcIjoxODM5LjI4NTczNjA4Mzk4NDQsXCJ3aWR0aFwiOjM3NjcuODU3MDU1NjY0MDYyNX0iCn0K"/>
    </extobj>
    <extobj name="2384804F-3998-4D57-9195-F3826E402611-28">
      <extobjdata type="2384804F-3998-4D57-9195-F3826E402611" data="ewoJIkltZ1NldHRpbmdKc29uIiA6ICJ7XCJoZWlnaHRcIjo0OS4xMDcxNDI4NTcxNDI4NTQsXCJ3aWR0aFwiOjE5Ni40Mjg1NzE0Mjg1NzE0Mn0iLAoJIkxhdGV4IiA6ICJcXHRoZXRhX3tNTH0gPSBcXHRleHR7YXJnIG1heH0gXFxwcm9kXFxsaW1pdHNfe2k9MX1ebiBwKHhfaXxcXHRoZXRhKSIsCgkiTGF0ZXhJbWdCYXNlNjQiIDogIlBITjJaeUI0Yld4dWN6MGlhSFIwY0RvdkwzZDNkeTUzTXk1dmNtY3ZNakF3TUM5emRtY2lJSGRwWkhSb1BTSXlOUzR5TTJWNElpQm9aV2xuYUhROUlqWXVNelUwWlhnaUlISnZiR1U5SW1sdFp5SWdabTlqZFhOaFlteGxQU0ptWVd4elpTSWdkbWxsZDBKdmVEMGlNQ0F0TVRVMk1pNDFJREV4TVRVeExqVWdNamd3T0M0MUlpQjRiV3h1Y3pwNGJHbHVhejBpYUhSMGNEb3ZMM2QzZHk1M015NXZjbWN2TVRrNU9TOTRiR2x1YXlJZ1lYSnBZUzFvYVdSa1pXNDlJblJ5ZFdVaUlITjBlV3hsUFNKMlpYSjBhV05oYkMxaGJHbG5iam9nTFRJdU9ERTVaWGc3SUcxaGVDMTNhV1IwYURvZ09UZ2xPeUkrUEdSbFpuTStQSEJoZEdnZ2FXUTlJazFLV0MwNE5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9EY3RWRVZZTFVrdE1VUTBOREFpSUdROUlrMHlPRGtnTmpJNVVUSTRPU0EyTXpVZ01qTXlJRFl6TjFFeU1EZ2dOak0zSURJd01TQTJNemhVTVRrMElEWTBPRkV4T1RRZ05qUTVJREU1TmlBMk5UbFJNVGszSURZMk1pQXhPVGdnTmpZMlZERTVPU0EyTnpGVU1qQXhJRFkzTmxReU1ETWdOamM1VkRJd055QTJPREZVTWpFeUlEWTRNMVF5TWpBZ05qZ3pWREl6TWlBMk9EUlJNak00SURZNE5DQXlOaklnTmpnMFZETXdOeUEyT0ROUk16ZzJJRFk0TXlBek9UZ2dOamd6VkRReE5DQTJOemhSTkRFMUlEWTNOQ0EwTlRFZ016azJURFE0TnlBeE1UZE1OVEV3SURFMU5GRTFNelFnTVRrd0lEVTNOQ0F5TlRSVU5qWXlJRE01TkZFNE16Y2dOamN6SURnek9TQTJOelZST0RRd0lEWTNOaUE0TkRJZ05qYzRWRGcwTmlBMk9ERk1PRFV5SURZNE0wZzVORGhST1RZMUlEWTRNeUE1T0RnZ05qZ3pWREV3TVRjZ05qZzBVVEV3TlRFZ05qZzBJREV3TlRFZ05qY3pVVEV3TlRFZ05qWTRJREV3TkRnZ05qVTJWREV3TkRVZ05qUXpVVEV3TkRFZ05qTTNJREV3TURnZ05qTTNVVGsyT0NBMk16WWdPVFUzSURZek5GUTVNemtnTmpJelVUa3pOaUEyTVRnZ09EWTNJRE0wTUZRM09UY2dOVGxSTnprM0lEVTFJRGM1T0NBMU5GUTRNRFVnTlRCVU9ESXlJRFE0VkRnMU5TQTBOa2c0T0RaUk9Ea3lJRE0zSURnNU1pQXpOVkU0T1RJZ01Ua2dPRGcxSURWUk9EZ3dJREFnT0RZNUlEQlJPRFkwSURBZ09ESTRJREZVTnpNMklESlJOamMxSURJZ05qUTBJREpVTmpBNUlERlJOVGt5SURFZ05Ua3lJREV4VVRVNU1pQXhNeUExT1RRZ01qVlJOVGs0SURReElEWXdNaUEwTTFRMk1qVWdORFpSTmpVeUlEUTJJRFk0TlNBME9WRTJPVGtnTlRJZ056QTBJRFl4VVRjd05pQTJOU0EzTkRJZ01qQTNWRGd4TXlBME9UQlVPRFE0SURZek1VdzJOVFFnTXpJeVVUUTFPQ0F4TUNBME5UTWdOVkUwTlRFZ05DQTBORGtnTTFFME5EUWdNQ0EwTXpNZ01GRTBNVGdnTUNBME1UVWdOMUUwTVRNZ01URWdNemMwSURNeE4wd3pNelVnTmpJMFRESTJOeUF6TlRSUk1qQXdJRGc0SURJd01DQTNPVkV5TURZZ05EWWdNamN5SURRMlNESTRNbEV5T0RnZ05ERWdNamc1SURNM1ZESTROaUF4T1ZFeU9ESWdNeUF5TnpnZ01WRXlOelFnTUNBeU5qY2dNRkV5TmpVZ01DQXlOVFVnTUZReU1qRWdNVlF4TlRjZ01sRXhNamNnTWlBNU5TQXhWRFU0SURCUk5ETWdNQ0F6T1NBeVZETTFJREV4VVRNMUlERXpJRE00SURJMVZEUXpJRFF3VVRRMUlEUTJJRFkxSURRMlVURXpOU0EwTmlBeE5UUWdPRFpSTVRVNElEa3lJREl5TXlBek5UUlVNamc1SURZeU9Wb2lMejQ4Y0dGMGFDQnBaRDBpVFVwWUxUZzN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N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ZzNMVlJGV0MxT0xUWXhJaUJrUFNKTk1UTTNJRE13TlZReE1UVWdNekExVkRjNElETXlNRlEyTXlBek5UbFJOak1nTXprMElEazNJRFF5TVZReU1UZ2dORFE0VVRJNU1TQTBORGdnTXpNMklEUXhObFF6T1RZZ016UXdVVFF3TVNBek1qWWdOREF4SURNd09WUTBNRElnTVRrMFZqRXlORkUwTURJZ056WWdOREEzSURVNFZEUXlPQ0EwTUZFME5ETWdOREFnTkRRNElEVTJWRFExTXlBeE1EbFdNVFExU0RRNU0xWXhNRFpSTkRreUlEWTJJRFE1TUNBMU9WRTBPREVnTWprZ05EVTFJREV5VkRRd01DQXRObFF6TlRNZ01USlVNekk1SURVMFZqVTRURE15TnlBMU5WRXpNalVnTlRJZ016SXlJRFE1VkRNeE5DQTBNRlF6TURJZ01qbFVNamczSURFM1ZESTJPU0EyVkRJME55QXRNbFF5TWpFZ0xUaFVNVGt3SUMweE1WRXhNekFnTFRFeElEZ3lJREl3VkRNMElERXdOMUV6TkNBeE1qZ2dOREVnTVRRM1ZEWTRJREU0T0ZReE1UWWdNakkxVkRFNU5DQXlOVE5VTXpBMElESTJPRWd6TVRoV01qa3dVVE14T0NBek1qUWdNekV5SURNME1GRXlPVEFnTkRFeElESXhOU0EwTVRGUk1UazNJRFF4TVNBeE9ERWdOREV3VkRFMU5pQTBNRFpVTVRRNElEUXdNMUV4TnpBZ016ZzRJREUzTUNBek5UbFJNVGN3SURNek5DQXhOVFFnTXpJd1drMHhNallnTVRBMlVURXlOaUEzTlNBeE5UQWdOVEZVTWpBNUlESTJVVEkwTnlBeU5pQXlOellnTkRsVU16RTFJREV3T1ZFek1UY2dNVEUySURNeE9DQXhOelZSTXpFNElESXpNeUF6TVRjZ01qTXpVVE13T1NBeU16TWdNamsySURJek1sUXlOVEVnTWpJelZERTVNeUF5TUROVU1UUTNJREUyTmxReE1qWWdNVEEyV2lJdlBqeHdZWFJvSUdsa1BTSk5TbGd0T0Rj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A0Tn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DROeTFVUlZndFRpMHlNQ0lnWkQwaUlpOCtQSEJoZEdnZ2FXUTlJazFLV0MwNE55MVVSVmd0VGkwMlJD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XpOVEVnTkRReUlETTJOQ0EwTkRCVU16ZzNJRFF6TkZRME1EWWdOREkyVkRReU1TQTBNVGRVTkRNeUlEUXdObFEwTkRFZ016azFWRFEwT0NBek9EUlVORFV5SURNM05GUTBOVFVnTXpZMlREUTFOeUF6TmpGTU5EWXdJRE0yTlZFME5qTWdNelk1SURRMk5pQXpOek5VTkRjMUlETTRORlEwT0RnZ016azNWRFV3TXlBME1UQlVOVEl6SURReU1sUTFORFlnTkRNeVZEVTNNaUEwTXpsVU5qQXpJRFEwTWxFM01qa2dORFF5SURjME1DQXpNamxSTnpReElETXlNaUEzTkRFZ01Ua3dWakV3TkZFM05ERWdOallnTnpReklEVTVWRGMxTkNBME9WRTNOelVnTkRZZ09EQXpJRFEyU0RneE9WWXdTRGd4TVV3M09EZ2dNVkUzTmpRZ01pQTNNemNnTWxRMk9Ua2dNMUUxT1RZZ015QTFPRGNnTUVnMU56bFdORFpJTlRrMVVUWTFOaUEwTmlBMk5UWWdOakpSTmpVM0lEWTBJRFkxTnlBeU1EQlJOalUySURNek5TQTJOVFVnTXpRelVUWTBPU0F6TnpFZ05qTTFJRE00TlZRMk1URWdOREF5VkRVNE5TQTBNRFJSTlRRd0lEUXdOQ0ExTURZZ016Y3dVVFEzT1NBek5ETWdORGN5SURNeE5WUTBOalFnTWpNeVZqRTJPRll4TURoUk5EWTBJRGM0SURRMk5TQTJPRlEwTmpnZ05UVlVORGMzSURRNVVUUTVPQ0EwTmlBMU1qWWdORFpJTlRReVZqQklOVE0wVERVeE1DQXhVVFE0TnlBeUlEUTJNQ0F5VkRReU1pQXpVVE14T1NBeklETXhNQ0F3U0RNd01sWTBOa2d6TVRoUk16YzVJRFEySURNM09TQTJNbEV6T0RBZ05qUWdNemd3SURJd01GRXpOemtnTXpNMUlETTNPQ0F6TkROUk16Y3lJRE0zTVNBek5UZ2dNemcxVkRNek5DQTBNREpVTXpBNElEUXdORkV5TmpNZ05EQTBJREl5T1NBek56QlJNakF5SURNME15QXhPVFVnTXpFMVZERTROeUF5TXpKV01UWTRWakV3T0ZFeE9EY2dOemdnTVRnNElEWTRWREU1TVNBMU5WUXlNREFnTkRsUk1qSXhJRFEySURJME9TQTBOa2d5TmpWV01FZ3lOVGRNTWpNMElERlJNakV3SURJZ01UZ3pJREpVTVRRMUlETlJORElnTXlBek15QXdTREkxVmpRMlNEUXhXaUl2UGp4d1lYUm9JR2xrUFNKTlNsZ3RPRGN0VkVWWUxVNHROemdpSUdROUlrMHlNREVnTUZFeE9Ea2dNeUF4TURJZ00xRXlOaUF6SURFM0lEQklNVEZXTkRaSU1qVlJORGdnTkRjZ05qY2dOVEpVT1RZZ05qRlVNVEl4SURjNFZERXpPU0E1TmxReE5qQWdNVEl5VkRFNE1DQXhOVEJNTWpJMklESXhNRXd4TmpnZ01qZzRVVEUxT1NBek1ERWdNVFE1SURNeE5WUXhNek1nTXpNMlZERXlNaUF6TlRGVU1URXpJRE0yTTFReE1EY2dNemN3VkRFd01DQXpOelpVT1RRZ016YzVWRGc0SURNNE1WUTRNQ0F6T0ROUk56UWdNemd6SURRMElETTROVWd4TmxZME16RklNak5STlRrZ05ESTVJREV5TmlBME1qbFJNakU1SURReU9TQXlNamtnTkRNeFNESXpOMVl6T0RWUk1qQXhJRE00TVNBeU1ERWdNelk1VVRJd01TQXpOamNnTWpFeElETTFNMVF5TXprZ016RTFWREkyT0NBeU56Uk1NamN5SURJM01Fd3lPVGNnTXpBMFVUTXlPU0F6TkRVZ016STVJRE0xT0ZFek1qa2dNelkwSURNeU55QXpOamxVTXpJeUlETTNObFF6TVRjZ016Z3dWRE14TUNBek9EUk1NekEzSURNNE5VZ3pNREpXTkRNeFNETXdPVkV6TWpRZ05ESTRJRFF3T0NBME1qaFJORGczSURReU9DQTBPVE1nTkRNeFNEUTVPVll6T0RWSU5Ea3lVVFEwTXlBek9EVWdOREV4SURNMk9GRXpPVFFnTXpZd0lETTNOeUF6TkRGVU16RXlJREkxTjB3eU9UWWdNak0yVERNMU9DQXhOVEZSTkRJMElEWXhJRFF5T1NBMU4xUTBORFlnTlRCUk5EWTBJRFEySURRNU9TQTBOa2cxTVRaV01FZzFNVEJJTlRBeVVUUTVOQ0F4SURRNE1pQXhWRFExTnlBeVZEUXpNaUF5VkRReE5DQXpVVFF3TXlBeklETTNOeUF6VkRNeU55QXhURE13TkNBd1NESTVOVlkwTmtneU9UaFJNekE1SURRMklETXlNQ0ExTVZRek16RWdOak5STXpNeElEWTFJREk1TVNBeE1qQk1NalV3SURFM05WRXlORGtnTVRjMElESXhPU0F4TXpOVU1UZzFJRGc0VVRFNE1TQTRNeUF4T0RFZ056UlJNVGd4SURZeklERTRPQ0ExTlZReU1EWWdORFpSTWpBNElEUTJJREl3T0NBeU0xWXdTREl3TVZvaUx6NDhjR0YwYUNCcFpEMGlUVXBZTFRnM0xWUkZXQzFNVHkweU1qQkdJaUJrUFNKTk1qSXdJRGd4TWxFeU1qQWdPREV6SURJeE9DQTRNVGxVTWpFMElEZ3lPVlF5TURnZ09EUXdWREU1T1NBNE5UTlVNVGcxSURnMk5sUXhOallnT0RjNFZERTBNQ0E0T0RkVU1UQTNJRGc1TTFRMk5pQTRPVFpJTlRaV09UVXdTREV5TWpGV09EazJTREV5TVRGUk1UQTRNQ0E0T1RZZ01UQTFPQ0E0TVRKV0xUTXhNVkV4TURjMklDMHpPVFlnTVRJeE1TQXRNemsyU0RFeU1qRldMVFExTUVnM01qVldMVE01TmtnM016VlJPRFkwSUMwek9UWWdPRGc0SUMwek1UUlJPRGc1SUMwek1USWdPRGc1SUMwek1URldPRGsyU0RNNE9GWXlPVEpNTXpnNUlDMHpNVEZSTkRBMUlDMHpPVFlnTlRReUlDMHpPVFpJTlRVeVZpMDBOVEJJTlRaV0xUTTVOa2cyTmxFeE9UVWdMVE01TmlBeU1Ua2dMVE14TkZFeU1qQWdMVE14TWlBeU1qQWdMVE14TVZZNE1USmFJaTgrUEhCaGRHZ2dhV1E5SWsxS1dDMD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9EY3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0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P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ZzN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GczTFZSRldDMU9MVGRESWlCa1BTSk5NVE01SUMweU5EbElNVE0zVVRFeU5TQXRNalE1SURFeE9TQXRNak0xVmpJMU1Vd3hNakFnTnpNM1VURXpNQ0EzTlRBZ01UTTVJRGMxTUZFeE5USWdOelV3SURFMU9TQTNNelZXTFRJek5WRXhOVEVnTFRJME9TQXhOREVnTFRJME9VZ3hNemxhSWk4K1BIQmhkR2dnYVdROUlrMUtXQzA0Tn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6QXpJaUI0YkdsdWF6cG9jbVZtUFNJalRVcFlMVGczTFZSRldDMUpMVEZFTnpBeklpOCtQQzluUGp4bklHUmhkR0V0Ylcxc0xXNXZaR1U5SWxSbFdFRjBiMjBpSUhSeVlXNXpabTl5YlQwaWRISmhibk5zWVhSbEtEVXdNaXd0TVRVd0tTQnpZMkZzWlNnd0xqY3dOeWtpSUdSaGRHRXRiV3A0TFhSbGVHTnNZWE56UFNKUFVrUWlQanhuSUdSaGRHRXRiVzFzTFc1dlpHVTlJbTFwSWo0OGRYTmxJR1JoZEdFdFl6MGlNVVEwTkRBaUlIaHNhVzVyT21oeVpXWTlJaU5OU2xndE9EY3RWRVZZTFVrdE1VUTBOREFpTHo0OEwyYytQR2NnWkdGMFlTMXRiV3d0Ym05a1pUMGliV2tpSUhSeVlXNXpabTl5YlQwaWRISmhibk5zWVhSbEtERXdOVEVzTUNraVBqeDFjMlVnWkdGMFlTMWpQU0l4UkRRelJpSWdlR3hwYm1zNmFISmxaajBpSTAxS1dDMDROeTFVUlZndFNTMHhSRFF6UmlJdlBqd3ZaejQ4TDJjK1BDOW5QanhuSUdSaGRHRXRiVzFzTFc1dlpHVTlJbTF2SWlCMGNtRnVjMlp2Y20wOUluUnlZVzV6YkdGMFpTZ3lNRFUwTGpVc01Da2lQangxYzJVZ1pHRjBZUzFqUFNJelJDSWdlR3hwYm1zNmFISmxaajBpSTAxS1dDMDROeTFVUlZndFRpMHpSQ0l2UGp3dlp6NDhaeUJrWVhSaExXMXRiQzF1YjJSbFBTSnRkR1Y0ZENJZ2RISmhibk5tYjNKdFBTSjBjbUZ1YzJ4aGRHVW9NekV4TUM0ekxEQXBJajQ4ZFhObElHUmhkR0V0WXowaU5qRWlJSGhzYVc1ck9taHlaV1k5SWlOTlNsZ3RPRGN0VkVWWUxVNHROakVpTHo0OGRYTmxJR1JoZEdFdFl6MGlOeklpSUhoc2FXNXJPbWh5WldZOUlpTk5TbGd0T0RjdFZFVllMVTR0TnpJaUlIUnlZVzV6Wm05eWJUMGlkSEpoYm5Oc1lYUmxLRFV3TUN3d0tTSXZQangxYzJVZ1pHRjBZUzFqUFNJMk55SWdlR3hwYm1zNmFISmxaajBpSTAxS1dDMDROeTFVUlZndFRpMDJOeUlnZEhKaGJuTm1iM0p0UFNKMGNtRnVjMnhoZEdVb09Ea3lMREFwSWk4K1BIVnpaU0JrWVhSaExXTTlJakl3SWlCNGJHbHVhenBvY21WbVBTSWpUVXBZTFRnM0xWUkZXQzFPTFRJd0lpQjBjbUZ1YzJadmNtMDlJblJ5WVc1emJHRjBaU2d4TXpreUxEQXBJaTgrUEhWelpTQmtZWFJoTFdNOUlqWkVJaUI0YkdsdWF6cG9jbVZtUFNJalRVcFlMVGczTFZSRldDMU9MVFpFSWlCMGNtRnVjMlp2Y20wOUluUnlZVzV6YkdGMFpTZ3hOalF5TERBcElpOCtQSFZ6WlNCa1lYUmhMV005SWpZeElpQjRiR2x1YXpwb2NtVm1QU0lqVFVwWUxUZzNMVlJGV0MxT0xUWXhJaUIwY21GdWMyWnZjbTA5SW5SeVlXNXpiR0YwWlNneU5EYzFMREFwSWk4K1BIVnpaU0JrWVhSaExXTTlJamM0SWlCNGJHbHVhenBvY21WbVBTSWpUVXBZTFRnM0xWUkZXQzFPTFRjNElpQjBjbUZ1YzJadmNtMDlJblJ5WVc1emJHRjBaU2d5T1RjMUxEQXBJaTgrUEM5blBqeG5JR1JoZEdFdGJXMXNMVzV2WkdVOUltMTFibVJsY205MlpYSWlJSFJ5WVc1elptOXliVDBpZEhKaGJuTnNZWFJsS0RZM056a3VPU3d3S1NJK1BHY2daR0YwWVMxdGJXd3RibTlrWlQwaWJXOGlQangxYzJVZ1pHRjBZUzFqUFNJeU1qQkdJaUI0YkdsdWF6cG9jbVZtUFNJalRVcFlMVGczTFZSRldDMU1UeTB5TWpCR0lpOCtQQzluUGp4bklHUmhkR0V0Ylcxc0xXNXZaR1U5SWxSbFdFRjBiMjBpSUhSeVlXNXpabTl5YlQwaWRISmhibk5zWVhSbEtEWTFMaklzTFRFd09EY3VPU2tnYzJOaGJHVW9NQzQzTURjcElpQmtZWFJoTFcxcWVDMTBaWGhqYkdGemN6MGlUMUpFSWo0OFp5QmtZWFJoTFcxdGJDMXViMlJsUFNKdGFTSStQSFZ6WlNCa1lYUmhMV005SWpGRU5EVTJJaUI0YkdsdWF6cG9jbVZtUFNJalRVcFlMVGczTFZSRldDMUpMVEZFTkRVMklpOCtQQzluUGp4bklHUmhkR0V0Ylcxc0xXNXZaR1U5SW0xdklpQjBjbUZ1YzJadmNtMDlJblJ5WVc1emJHRjBaU2d6TkRVc01Da2lQangxYzJVZ1pHRjBZUzFqUFNJelJDSWdlR3hwYm1zNmFISmxaajBpSTAxS1dDMDROeTFVUlZndFRpMHpSQ0l2UGp3dlp6NDhaeUJrWVhSaExXMXRiQzF1YjJSbFBTSnRiaUlnZEhKaGJuTm1iM0p0UFNKMGNtRnVjMnhoZEdVb01URXlNeXd3S1NJK1BIVnpaU0JrWVhSaExXTTlJak14SWlCNGJHbHVhenBvY21WbVBTSWpUVXBZTFRnM0xWUkZXQzFPTFRNeElpOCtQQzluUGp3dlp6NDhaeUJrWVhSaExXMXRiQzF1YjJSbFBTSnRhU0lnZEhKaGJuTm1iM0p0UFNKMGNtRnVjMnhoZEdVb05ESTJMamtzTVRFMU1Da2djMk5oYkdVb01DNDNNRGNwSWo0OGRYTmxJR1JoZEdFdFl6MGlNVVEwTlVJaUlIaHNhVzVyT21oeVpXWTlJaU5OU2xndE9EY3RWRVZZTFVrdE1VUTBOVUlpTHo0OEwyYytQQzluUGp4bklHUmhkR0V0Ylcxc0xXNXZaR1U5SW0xcElpQjBjbUZ1YzJadmNtMDlJblJ5WVc1emJHRjBaU2c0TWpJMExqWXNNQ2tpUGp4MWMyVWdaR0YwWVMxalBTSXhSRFExUkNJZ2VHeHBibXM2YUhKbFpqMGlJMDFLV0MwNE55MVVSVmd0U1MweFJEUTFSQ0l2UGp3dlp6NDhaeUJrWVhSaExXMXRiQzF1YjJSbFBTSnRieUlnZEhKaGJuTm1iM0p0UFNKMGNtRnVjMnhoZEdVb09EY3lOeTQyTERBcElqNDhkWE5sSUdSaGRHRXRZejBpTWpnaUlIaHNhVzVyT21oeVpXWTlJaU5OU2xndE9EY3RWRVZZTFU0dE1qZ2lMejQ4TDJjK1BHY2daR0YwWVMxdGJXd3RibTlrWlQwaWJYTjFZaUlnZEhKaGJuTm1iM0p0UFNKMGNtRnVjMnhoZEdVb09URXhOaTQyTERBcElqNDhaeUJrWVhSaExXMXRiQzF1YjJSbFBTSnRhU0krUEhWelpTQmtZWFJoTFdNOUlqRkVORFkxSWlCNGJHbHVhenBvY21WbVBTSWpUVXBZTFRnM0xWUkZXQzFKTFRGRU5EWTFJaTgrUEM5blBqeG5JR1JoZEdFdGJXMXNMVzV2WkdVOUltMXBJaUIwY21GdWMyWnZjbTA5SW5SeVlXNXpiR0YwWlNnMk1EVXNMVEUxTUNrZ2MyTmhiR1VvTUM0M01EY3BJajQ4ZFhObElHUmhkR0V0WXowaU1VUTBOVFlpSUhoc2FXNXJPbWh5WldZOUlpTk5TbGd0T0RjdFZFVllMVWt0TVVRME5UWWlMejQ4TDJjK1BDOW5QanhuSUdSaGRHRXRiVzFzTFc1dlpHVTlJbFJsV0VGMGIyMGlJR1JoZEdFdGJXcDRMWFJsZUdOc1lYTnpQU0pQVWtRaUlIUnlZVzV6Wm05eWJUMGlkSEpoYm5Oc1lYUmxLREV3TURFMUxqVXNNQ2tpUGp4bklHUmhkR0V0Ylcxc0xXNXZaR1U5SW0xdklpQjBjbUZ1YzJadmNtMDlJblJ5WVc1emJHRjBaU2d3SUMwd0xqVXBJajQ4ZFhObElHUmhkR0V0WXowaU4wTWlJSGhzYVc1ck9taHlaV1k5SWlOTlNsZ3RPRGN0VkVWWUxVNHROME1pTHo0OEwyYytQQzluUGp4bklHUmhkR0V0Ylcxc0xXNXZaR1U5SW0xcElpQjBjbUZ1YzJadmNtMDlJblJ5WVc1emJHRjBaU2d4TURJNU15NDFMREFwSWo0OGRYTmxJR1JoZEdFdFl6MGlNVVEzTURNaUlIaHNhVzVyT21oeVpXWTlJaU5OU2xndE9EY3RWRVZZTFVrdE1VUTNNRE1pTHo0OEwyYytQR2NnWkdGMFlTMXRiV3d0Ym05a1pUMGliVzhpSUhSeVlXNXpabTl5YlQwaWRISmhibk5zWVhSbEtERXdOell5TGpVc01Da2lQangxYzJVZ1pHRjBZUzFqUFNJeU9TSWdlR3hwYm1zNmFISmxaajBpSTAxS1dDMDROeTFVUlZndFRpMHlPU0l2UGp3dlp6NDhMMmMrUEM5blBqd3ZjM1puUGc9PSIsCgkiUmVhbFZpZXdTaXplSnNvbiIgOiAie1wiaGVpZ2h0XCI6OTkwLFwid2lkdGhcIjozOTI5fSIKfQo="/>
    </extobj>
    <extobj name="2384804F-3998-4D57-9195-F3826E402611-29">
      <extobjdata type="2384804F-3998-4D57-9195-F3826E402611" data="ewoJIkltZ1NldHRpbmdKc29uIiA6ICJ7XCJoZWlnaHRcIjo0OS4xMDcxNDI4NTcxNDI4NTQsXCJ3aWR0aFwiOjEzNC44MjE0Mjg1NzE0Mjg1Nn0iLAoJIkxhdGV4IiA6ICIgXFxtYXRoY2Fse0x9KFxcdGhldGEpID0gXFxwcm9kXFxsaW1pdHNfe2k9MX1ebnAoeF9pfCBcXHRoZXRhKSAiLAoJIkxhdGV4SW1nQmFzZTY0IiA6ICJQSE4yWnlCNGJXeHVjejBpYUhSMGNEb3ZMM2QzZHk1M015NXZjbWN2TWpBd01DOXpkbWNpSUhkcFpIUm9QU0l4Tnk0eU9XVjRJaUJvWldsbmFIUTlJall1TXpVMFpYZ2lJSEp2YkdVOUltbHRaeUlnWm05amRYTmhZbXhsUFNKbVlXeHpaU0lnZG1sbGQwSnZlRDBpTUNBdE1UVTJNaTQxSURjMk5ESXVNaUF5T0RBNExqVWlJSGh0Ykc1ek9uaHNhVzVyUFNKb2RIUndPaTh2ZDNkM0xuY3pMbTl5Wnk4eE9UazVMM2hzYVc1cklpQmhjbWxoTFdocFpHUmxiajBpZEhKMVpTSWdjM1I1YkdVOUluWmxjblJwWTJGc0xXRnNhV2R1T2lBdE1pNDRNVGxsZURzZ2JXRjRMWGRwWkhSb09pQTVPQ1U3SWo0OFpHVm1jejQ4Y0dGMGFDQnBaRDBpVFVwWUxUTXRWRVZZTFVNdE5FTWlJR1E5SWswMk1pQXRNakpVTkRjZ0xUSXlWRE15SUMweE1WRXpNaUF0TVNBMU5pQXlORlE0TXlBMU5WRXhNVE1nT1RZZ01UTTRJREUzTWxReE9EQWdNekl3VkRJek5DQTBOek5VTXpJeklEWXdPVkV6TmpRZ05qUTVJRFF4T1NBMk56ZFVOVE14SURjd05WRTFOVGtnTnpBMUlEVTNPQ0EyT1RaVU5qQTBJRFkzTVZRMk1UVWdOalExVkRZeE9DQTJNak5XTmpFeFVUWXhPQ0ExT0RJZ05qRTFJRFUzTVZRMU9UZ2dOVFE0VVRVNE1TQTFNekVnTlRVNElEVXlNRlExTVRnZ05UQTVVVFV3TXlBMU1Ea2dOVEF6SURVeU1GRTFNRE1nTlRJeklEVXdOU0ExTXpaVU5UQTNJRFUyTUZFMU1EY2dOVGt3SURRNU5DQTJNVEJVTkRVeUlEWXpNRkUwTWpNZ05qTXdJRFF4TUNBMk1UZFJNelkzSURVM09DQXpNek1nTkRreVZESTNNU0F6TURGVU1qTXpJREUzTUZFeU1URWdNVEl6SURJd05DQXhNVEpNTVRrNElERXdNMHd5TWpRZ01UQXlVVEk0TVNBeE1ESWdNelk1SURjNVZEVXdPU0ExTWtnMU1qTlJOVE0xSURZMElEVTBOQ0E0TjFRMU56a2dNVEk0VVRZeE5pQXhOVElnTmpReElERTFNbEUyTlRZZ01UVXlJRFkxTmlBeE5ESlJOalUySURFd01TQTFPRGdnTkRCVU5ETXpJQzB5TWxFek9ERWdMVEl5SURJNE9TQXhWREUxTmlBeU9Fd3hOREVnTWpsTU1UTXhJREl3VVRFeE1TQXdJRGczSUMweE1W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VEU4dE1qSXdSaUlnWkQwaVRUSXlNQ0E0TVRKUk1qSXdJRGd4TXlBeU1UZ2dPREU1VkRJeE5DQTRNamxVTWpBNElEZzBNRlF4T1RrZ09EVXpWREU0TlNBNE5qWlVNVFkySURnM09GUXhOREFnT0RnM1ZERXdOeUE0T1ROVU5qWWdPRGsyU0RVMlZqazFNRWd4TWpJeFZqZzVOa2d4TWpFeFVURXdPREFnT0RrMklERXdOVGdnT0RFeVZpMHpNVEZSTVRBM05pQXRNemsySURFeU1URWdMVE01TmtneE1qSXhWaTAwTlRCSU56STFWaTB6T1RaSU56TTFVVGcyTkNBdE16azJJRGc0T0NBdE16RTBVVGc0T1NBdE16RXlJRGc0T1NBdE16RXhWamc1Tmtnek9EaFdNamt5VERNNE9TQXRNekV4VVRRd05TQXRNemsySURVME1pQXRNemsyU0RVMU1sWXRORFV3U0RVMlZpMHpPVFpJTmpaUk1UazFJQzB6T1RZZ01qRTVJQzB6TVRSUk1qSXdJQzB6TVRJZ01qSXdJQzB6TVRGV09ERXlXaUl2UGp4d1lYUm9JR2xrUFNKTlNsZ3R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5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6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TBReUlnZUd4cGJtczZhSEpsWmowaUkwMUtXQzB6TFZSRldDMURMVFJESWk4K1BDOW5Qand2Wno0OFp5QmtZWFJoTFcxdGJDMXViMlJsUFNKdGJ5SWdkSEpoYm5ObWIzSnRQU0owY21GdWMyeGhkR1VvTmprd0xEQXBJajQ4ZFhObElHUmhkR0V0WXowaU1qZ2lJSGhzYVc1ck9taHlaV1k5SWlOTlNsZ3RNeTFVUlZndFRpMHlPQ0l2UGp3dlp6NDhaeUJrWVhSaExXMXRiQzF1YjJSbFBTSnRhU0lnZEhKaGJuTm1iM0p0UFNKMGNtRnVjMnhoZEdVb01UQTNPU3d3S1NJK1BIVnpaU0JrWVhSaExXTTlJakZFTnpBeklpQjRiR2x1YXpwb2NtVm1QU0lqVFVwWUxUTXRWRVZZTFVrdE1VUTNNRE1pTHo0OEwyYytQR2NnWkdGMFlTMXRiV3d0Ym05a1pUMGliVzhpSUhSeVlXNXpabTl5YlQwaWRISmhibk5zWVhSbEtERTFORGdzTUNraVBqeDFjMlVnWkdGMFlTMWpQU0l5T1NJZ2VHeHBibXM2YUhKbFpqMGlJMDFLV0MwekxWUkZXQzFPTFRJNUlpOCtQQzluUGp4bklHUmhkR0V0Ylcxc0xXNXZaR1U5SW0xdklpQjBjbUZ1YzJadmNtMDlJblJ5WVc1emJHRjBaU2d5TWpFMExqZ3NNQ2tpUGp4MWMyVWdaR0YwWVMxalBTSXpSQ0lnZUd4cGJtczZhSEpsWmowaUkwMUtXQzB6TFZSRldDMU9MVE5FSWk4K1BDOW5QanhuSUdSaGRHRXRiVzFzTFc1dlpHVTlJbTExYm1SbGNtOTJaWElpSUhSeVlXNXpabTl5YlQwaWRISmhibk5zWVhSbEtETXlOekF1Tml3d0tTSStQR2NnWkdGMFlTMXRiV3d0Ym05a1pUMGliVzhpUGp4MWMyVWdaR0YwWVMxalBTSXlNakJHSWlCNGJHbHVhenBvY21WbVBTSWpUVXBZTFRNdFZFVllMVXhQTFRJeU1FWWlMejQ4TDJjK1BHY2daR0YwWVMxdGJXd3RibTlrWlQwaVZHVllRWFJ2YlNJZ2RISmhibk5tYjNKdFBTSjBjbUZ1YzJ4aGRHVW9OalV1TWl3dE1UQTROeTQ1S1NCelkyRnNaU2d3TGpjd055a2lJR1JoZEdFdGJXcDRMWFJsZUdOc1lYTnpQU0pQVWtRaVBqeG5JR1JoZEdFdGJXMXNMVzV2WkdVOUltMXBJajQ4ZFhObElHUmhkR0V0WXowaU1VUTBOVFlpSUhoc2FXNXJPbWh5WldZOUlpTk5TbGd0TXkxVVJWZ3RTUzB4UkRRMU5pSXZQand2Wno0OFp5QmtZWFJoTFcxdGJDMXViMlJsUFNKdGJ5SWdkSEpoYm5ObWIzSnRQU0owY21GdWMyeGhkR1VvTXpRMUxEQXBJajQ4ZFhObElHUmhkR0V0WXowaU0wUWlJSGhzYVc1ck9taHlaV1k5SWlOTlNsZ3RNeTFVUlZndFRpMHpSQ0l2UGp3dlp6NDhaeUJrWVhSaExXMXRiQzF1YjJSbFBTSnRiaUlnZEhKaGJuTm1iM0p0UFNKMGNtRnVjMnhoZEdVb01URXlNeXd3S1NJK1BIVnpaU0JrWVhSaExXTTlJak14SWlCNGJHbHVhenBvY21WbVBTSWpUVXBZTFRNdFZFVllMVTR0TXpFaUx6NDhMMmMrUEM5blBqeG5JR1JoZEdFdGJXMXNMVzV2WkdVOUltMXBJaUIwY21GdWMyWnZjbTA5SW5SeVlXNXpiR0YwWlNnME1qWXVPU3d4TVRVd0tTQnpZMkZzWlNnd0xqY3dOeWtpUGp4MWMyVWdaR0YwWVMxalBTSXhSRFExUWlJZ2VHeHBibXM2YUhKbFpqMGlJMDFLV0MwekxWUkZXQzFKTFRGRU5EVkNJaTgrUEM5blBqd3ZaejQ4WnlCa1lYUmhMVzF0YkMxdWIyUmxQU0p0YVNJZ2RISmhibk5tYjNKdFBTSjBjbUZ1YzJ4aGRHVW9ORGN4TlM0eUxEQXBJajQ4ZFhObElHUmhkR0V0WXowaU1VUTBOVVFpSUhoc2FXNXJPbWh5WldZOUlpTk5TbGd0TXkxVVJWZ3RTUzB4UkRRMVJDSXZQand2Wno0OFp5QmtZWFJoTFcxdGJDMXViMlJsUFNKdGJ5SWdkSEpoYm5ObWIzSnRQU0owY21GdWMyeGhkR1VvTlRJeE9DNHlMREFwSWo0OGRYTmxJR1JoZEdFdFl6MGlNamdpSUhoc2FXNXJPbWh5WldZOUlpTk5TbGd0TXkxVVJWZ3RUaTB5T0NJdlBqd3ZaejQ4WnlCa1lYUmhMVzF0YkMxdWIyUmxQU0p0YzNWaUlpQjBjbUZ1YzJadmNtMDlJblJ5WVc1emJHRjBaU2cxTmpBM0xqSXNNQ2tpUGp4bklHUmhkR0V0Ylcxc0xXNXZaR1U5SW0xcElqNDhkWE5sSUdSaGRHRXRZejBpTVVRME5qVWlJSGhzYVc1ck9taHlaV1k5SWlOTlNsZ3RNeTFVUlZndFNTMHhSRFEyTlNJdlBqd3ZaejQ4WnlCa1lYUmhMVzF0YkMxdWIyUmxQU0p0YVNJZ2RISmhibk5tYjNKdFBTSjBjbUZ1YzJ4aGRHVW9OakExTEMweE5UQXBJSE5qWVd4bEtEQXVOekEzS1NJK1BIVnpaU0JrWVhSaExXTTlJakZFTkRVMklpQjRiR2x1YXpwb2NtVm1QU0lqVFVwWUxUTXRWRVZZTFVrdE1VUTBOVFlpTHo0OEwyYytQQzluUGp4bklHUmhkR0V0Ylcxc0xXNXZaR1U5SWxSbFdFRjBiMjBpSUdSaGRHRXRiV3A0TFhSbGVHTnNZWE56UFNKUFVrUWlJSFJ5WVc1elptOXliVDBpZEhKaGJuTnNZWFJsS0RZMU1EWXVNaXd3S1NJK1BHY2daR0YwWVMxdGJXd3RibTlrWlQwaWJXOGlJSFJ5WVc1elptOXliVDBpZEhKaGJuTnNZWFJsS0RBZ0xUQXVOU2tpUGp4MWMyVWdaR0YwWVMxalBTSTNReUlnZUd4cGJtczZhSEpsWmowaUkwMUtXQzB6TFZSRldDMU9MVGRESWk4K1BDOW5Qand2Wno0OFp5QmtZWFJoTFcxdGJDMXViMlJsUFNKdGFTSWdkSEpoYm5ObWIzSnRQU0owY21GdWMyeGhkR1VvTmpjNE5DNHlMREFwSWo0OGRYTmxJR1JoZEdFdFl6MGlNVVEzTURNaUlIaHNhVzVyT21oeVpXWTlJaU5OU2xndE15MVVSVmd0U1MweFJEY3dNeUl2UGp3dlp6NDhaeUJrWVhSaExXMXRiQzF1YjJSbFBTSnRieUlnZEhKaGJuTm1iM0p0UFNKMGNtRnVjMnhoZEdVb056STFNeTR5TERBcElqNDhkWE5sSUdSaGRHRXRZejBpTWpraUlIaHNhVzVyT21oeVpXWTlJaU5OU2xndE15MVVSVmd0VGkweU9TSXZQand2Wno0OEwyYytQQzluUGp3dmMzWm5QZz09IiwKCSJSZWFsVmlld1NpemVKc29uIiA6ICJ7XCJoZWlnaHRcIjo5ODIuMTQyODY4MDQxOTkyMixcIndpZHRoXCI6MjY5Ni40Mjg1Mjc4MzIwMzEyfSIKfQo="/>
    </extobj>
    <extobj name="2384804F-3998-4D57-9195-F3826E402611-30">
      <extobjdata type="2384804F-3998-4D57-9195-F3826E402611" data="ewoJIkltZ1NldHRpbmdKc29uIiA6ICJ7XCJoZWlnaHRcIjoxNy44NTcxNDI4NTcxNDI4NTQsXCJ3aWR0aFwiOjIyMi4zMjE0Mjg1NzE0Mjg1Nn0iLAoJIkxhdGV4IiA6ICJcXG1hdGhiYntFfVthWCArIGJZXSA9IGFcXG1hdGhiYntFfVtYXSArIGJcXG1hdGhiYntFfVtZXSIsCgkiTGF0ZXhJbWdCYXNlNjQiIDogIlBITjJaeUI0Yld4dWN6MGlhSFIwY0RvdkwzZDNkeTUzTXk1dmNtY3ZNakF3TUM5emRtY2lJSGRwWkhSb1BTSXlPQzQwT1RKbGVDSWdhR1ZwWjJoMFBTSXlMakkyTW1WNElpQnliMnhsUFNKcGJXY2lJR1p2WTNWellXSnNaVDBpWm1Gc2MyVWlJSFpwWlhkQ2IzZzlJakFnTFRjMU1DQXhNalU1TXk0MElERXdNREFpSUhodGJHNXpPbmhzYVc1clBTSm9kSFJ3T2k4dmQzZDNMbmN6TG05eVp5OHhPVGs1TDNoc2FXNXJJaUJoY21saExXaHBaR1JsYmowaWRISjFaU0lnYzNSNWJHVTlJblpsY25ScFkyRnNMV0ZzYVdkdU9pQXRNQzQxTmpabGVEc2diV0Y0TFhkcFpIUm9PaUE1T0NVN0lqNDhaR1ZtY3o0OGNHRjBhQ0JwWkQwaVRVcFlMVEV5TUMxVVJWZ3RSQzB4UkRVelF5SWdaRDBpVFRFeUlEWTJObEV4TWlBMk56VWdNalFnTmpnelNEVTRNbEUxT1RBZ05qZ3dJRFU1TXlBMk56SldOVGc0VVRVNU15QTFNVFFnTlRreElEVXdNbFExTnpVZ05Ea3dVVFUyTnlBME9UQWdOVFl6SURRNU5WUTFOVFVnTlRFM1VUVTFNaUExTlRZZ05URTNJRFU1TUZFME9EWWdOakl6SURRME5TQTJNelJVTXpRd0lEWTBPRWd5T0RKUk1qWTJJRFl6TmlBeU5qUWdOakl3VkRJMk1DQTBPVEpXTXpjd1NESTNOMUV6TWprZ016YzFJRE0xT0NBek9URlVOREEwSURRek9WRTBNakFnTkRnd0lEUXlNQ0ExTURaUk5ESXdJRFV5T1NBME16WWdOVEk1VVRRME5TQTFNamtnTkRVeElEVXlNVkUwTlRVZ05URTNJRFExTlNBek5qRlJORFUxSURNek15QTBOVFVnTWprNFZEUTFOaUF5TlROUk5EVTJJREl4TnlBME5UTWdNakEzVkRRek55QXhPVGRSTkRJd0lERTVOaUEwTWpBZ01qRTNVVFF5TUNBeU5EQWdOREEySURJM01GRXpOemNnTXpJNElESTROQ0F6TXpWSU1qWXdWakl3TVZFeU5qRWdNVGMwSURJMk1TQXhNelJSTWpZeUlEY3pJREkyTkNBMk1WUXlOemdnTXpoUk1qZ3hJRE0ySURJNE1pQXpOVWd6TXpGUk5EQXdJRE0xSURRME9TQTFNRkUxTnpFZ09UTWdOakF5SURFM09WRTJNRFVnTWpBeklEWXlNaUF5TUROUk5qSTVJREl3TXlBMk16UWdNVGszVkRZME1DQXhPRE5STmpNNElERTRNU0EyTWpRZ09UVlVOakEwSUROTU5qQXdJQzB4U0RJMFVURXlJRFVnTVRJZ01UWlJNVElnTXpVZ05URWdNelZST1RJZ016Z2dPVGNnTlRKUk1UQXlJRFl3SURFd01pQXpOREZVT1RjZ05qTXlVVGt4SURZME5TQTFNU0EyTkRoUk1USWdOalE0SURFeUlEWTJObHBOTVRNM0lETTBNVkV4TXpjZ01UTXhJREV6TmlBNE9WUXhNekFnTXpkUk1USTVJRE0ySURFeU9TQXpOVWd5TXpWUk1qTXpJRFF4SURJek1TQTBPRXd5TWpZZ05qRldOakl6VERJek1TQTJNelZNTWpNMUlEWTBPRWd4TWpsUk1UTXlJRFkwTVNBeE16TWdOak00VkRFek5TQTJNRE5VTVRNM0lEVXhOMVF4TXpjZ016UXhXazAxTlRjZ05qQXpWalkwT0VnMU1EUlJOVEEwSURZME5pQTFNVFVnTmpNNVVUVXlOeUEyTXpRZ05UUXlJRFl4T1V3MU5UY2dOakF6V2swME1qQWdNekUzVmpNNU4wdzBNRFlnTXpnelVUTTVOQ0F6TnpBZ016Z3dJRE0yTTB3ek5qWWdNelUxVVRNM015QXpOVEFnTXpneUlETTBObEUwTURBZ016TXpJRFF3T1NBek1qaE1OREl3SURNeE4xcE5OVGd5SURZeFREVTROaUE0T0ZFMU9EVWdPRGdnTlRneUlEZ3pVVFUxTnlBMk1TQTFNallnTkRaTU5URXhJRE0zVERVME1pQXpOVWcxTnpkUk5UYzNJRE0ySURVM09DQXpPVlExT0RBZ05EbFVOVGd5SURZeFdpSXZQanh3WVhSb0lHbGtQU0pOU2xndE1USXdMVlJGV0MxT0xUVkNJaUJrUFNKTk1URTRJQzB5TlRCV056VXdTREkxTlZZM01UQklNVFU0VmkweU1UQklNalUxVmkweU5UQklNVEU0V2lJdlBqeHdZWFJvSUdsa1BTSk5TbGd0TVRJd0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El3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l3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NQz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hNakF0VkVWWUxVa3RNVVEwTkVNaUlHUTlJazAyTmlBMk16ZFJOVFFnTmpNM0lEUTVJRFl6TjFRek9TQTJNemhVTXpJZ05qUXhWRE13SURZME4xUXpNeUEyTmpSVU5ESWdOamd5VVRRMElEWTRNeUExTmlBMk9ETlJNVEEwSURZNE1DQXhOalVnTmpnd1VUSTRPQ0EyT0RBZ016QTJJRFk0TTBnek1UWlJNekl5SURZM055QXpNaklnTmpjMFZETXlNQ0EyTlRaUk16RTJJRFkwTXlBek1UQWdOak0zU0RJNU9GRXlORElnTmpNM0lESTBNaUEyTWpSUk1qUXlJRFl4T1NBeU9USWdORGMzVkRNME15QXpNek5NTXpRMklETXpObEV6TlRBZ016UXdJRE0xT0NBek5EbFVNemM1SURNM00xUTBNVEVnTkRFd1ZEUTFOQ0EwTmpGUk5UUTJJRFUyT0NBMU5qRWdOVGczVkRVM055QTJNVGhSTlRjM0lEWXpOQ0ExTkRVZ05qTTNVVFV5T0NBMk16Y2dOVEk0SURZME4xRTFNamdnTmpRNUlEVXpNQ0EyTmpGUk5UTXpJRFkzTmlBMU16VWdOamM1VkRVME9TQTJPRE5STlRVeElEWTRNeUExTnpnZ05qZ3lWRFkxTnlBMk9EQlJOamcwSURZNE1DQTNNVE1nTmpneFZEYzBOaUEyT0RKUk56WXpJRFk0TWlBM05qTWdOamN6VVRjMk15QTJOamtnTnpZd0lEWTFOMVEzTlRVZ05qUXpVVGMxTXlBMk16Y2dOek0wSURZek4xRTJOaklnTmpNeUlEWXhOeUExT0RkUk5qQTRJRFUzT0NBME56Y2dOREkwVERNME9DQXlOek5NTXpJeUlERTJPVkV5T1RVZ05qSWdNamsxSURVM1VUSTVOU0EwTmlBek5qTWdORFpSTXpjNUlEUTJJRE00TkNBME5WUXpPVEFnTXpWUk16a3dJRE16SURNNE9DQXlNMUV6T0RRZ05pQXpPRElnTkZRek5qWWdNVkV6TmpFZ01TQXpNalFnTVZReU16SWdNbEV4TnpBZ01pQXhNemdnTWxReE1ESWdNVkU0TkNBeElEZzBJRGxST0RRZ01UUWdPRGNnTWpSUk9EZ2dNamNnT0RrZ016QlVPVEFnTXpWVU9URWdNemxVT1RNZ05ESlVPVFlnTkRSVU1UQXhJRFExVkRFd055QTBOVlF4TVRZZ05EWlVNVEk1SURRMlVURTJPQ0EwTnlBeE9EQWdOVEJVTVRrNElEWXpVVEl3TVNBMk9DQXlNamNnTVRjeFRESTFNaUF5TnpSTU1USTVJRFl5TTFFeE1qZ2dOakkwSURFeU55QTJNalZVTVRJMUlEWXlOMVF4TWpJZ05qSTVWREV4T0NBMk16RlVNVEV6SURZek0xUXhNRFVnTmpNMFZEazJJRFl6TlZRNE15QTJNelpVTmpZZ05qTTNXaUl2UGp4d1lYUm9JR2xrUFNKTlNsZ3RNVEl3TFZSRldDMU9MVFZFSWlCa1BTSk5NaklnTnpFd1ZqYzFNRWd4TlRsV0xUSTFNRWd5TWxZdE1qRXdTREV4T1ZZM01UQklNakphSWk4K1BIQmhkR2dnYVdROUlrMUtXQzB4TW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QzlrWldaelBqeG5JSE4wY205clpUMGlZM1Z5Y21WdWRFTnZiRzl5SWlCbWFXeHNQU0pqZFhKeVpXNTBRMjlzYjNJaUlITjBjbTlyWlMxM2FXUjBhRDBpTUNJZ2RISmhibk5tYjNKdFBTSnpZMkZzWlNneExDMHhLU0krUEdjZ1pHRjBZUzF0Yld3dGJtOWtaVDBpYldGMGFDSStQR2NnWkdGMFlTMXRiV3d0Ym05a1pUMGlWR1ZZUVhSdmJTSWdaR0YwWVMxdGFuZ3RkR1Y0WTJ4aGMzTTlJazlTUkNJK1BHY2daR0YwWVMxdGJXd3RibTlrWlQwaWJXa2lQangxYzJVZ1pHRjBZUzFqUFNJeFJEVXpReUlnZUd4cGJtczZhSEpsWmowaUkwMUtXQzB4TWpBdFZFVllMVVF0TVVRMU0wTWlMejQ4TDJjK1BDOW5QanhuSUdSaGRHRXRiVzFzTFc1dlpHVTlJbTF2SWlCMGNtRnVjMlp2Y20wOUluUnlZVzV6YkdGMFpTZzJOamNzTUNraVBqeDFjMlVnWkdGMFlTMWpQU0kxUWlJZ2VHeHBibXM2YUhKbFpqMGlJMDFLV0MweE1qQXRWRVZZTFU0dE5VSWlMejQ4TDJjK1BHY2daR0YwWVMxdGJXd3RibTlrWlQwaWJXa2lJSFJ5WVc1elptOXliVDBpZEhKaGJuTnNZWFJsS0RrME5Td3dLU0krUEhWelpTQmtZWFJoTFdNOUlqRkVORFJGSWlCNGJHbHVhenBvY21WbVBTSWpUVXBZTFRFeU1DMVVSVmd0U1MweFJEUTBSU0l2UGp3dlp6NDhaeUJrWVhSaExXMXRiQzF1YjJSbFBTSnRhU0lnZEhKaGJuTm1iM0p0UFNKMGNtRnVjMnhoZEdVb01UUTNOQ3d3S1NJK1BIVnpaU0JrWVhSaExXTTlJakZFTkRSQ0lpQjRiR2x1YXpwb2NtVm1QU0lqVFVwWUxURXlNQzFVUlZndFNTMHhSRFEwUWlJdlBqd3ZaejQ4WnlCa1lYUmhMVzF0YkMxdWIyUmxQU0p0YnlJZ2RISmhibk5tYjNKdFBTSjBjbUZ1YzJ4aGRHVW9NalUwT0M0eUxEQXBJajQ4ZFhObElHUmhkR0V0WXowaU1rSWlJSGhzYVc1ck9taHlaV1k5SWlOTlNsZ3RNVEl3TFZSRldDMU9MVEpDSWk4K1BDOW5QanhuSUdSaGRHRXRiVzFzTFc1dlpHVTlJbTFwSWlCMGNtRnVjMlp2Y20wOUluUnlZVzV6YkdGMFpTZ3pOVFE0TGpRc01Da2lQangxYzJVZ1pHRjBZUzFqUFNJeFJEUTBSaUlnZUd4cGJtczZhSEpsWmowaUkwMUtXQzB4TWpBdFZFVllMVWt0TVVRME5FWWlMejQ4TDJjK1BHY2daR0YwWVMxdGJXd3RibTlrWlQwaWJXa2lJSFJ5WVc1elptOXliVDBpZEhKaGJuTnNZWFJsS0RNNU56Y3VOQ3d3S1NJK1BIVnpaU0JrWVhSaExXTTlJakZFTkRSRElpQjRiR2x1YXpwb2NtVm1QU0lqVFVwWUxURXlNQzFVUlZndFNTMHhSRFEwUXlJdlBqd3ZaejQ4WnlCa1lYUmhMVzF0YkMxdWIyUmxQU0p0YnlJZ2RISmhibk5tYjNKdFBTSjBjbUZ1YzJ4aGRHVW9ORGMwTUM0MExEQXBJajQ4ZFhObElHUmhkR0V0WXowaU5VUWlJSGhzYVc1ck9taHlaV1k5SWlOTlNsZ3RNVEl3TFZSRldDMU9MVFZFSWk4K1BDOW5QanhuSUdSaGRHRXRiVzFzTFc1dlpHVTlJbTF2SWlCMGNtRnVjMlp2Y20wOUluUnlZVzV6YkdGMFpTZzFNamsyTGpJc01Da2lQangxYzJVZ1pHRjBZUzFqUFNJelJDSWdlR3hwYm1zNmFISmxaajBpSTAxS1dDMHhNakF0VkVWWUxVNHRNMFFpTHo0OEwyYytQR2NnWkdGMFlTMXRiV3d0Ym05a1pUMGliV2tpSUhSeVlXNXpabTl5YlQwaWRISmhibk5zWVhSbEtEWXpOVElzTUNraVBqeDFjMlVnWkdGMFlTMWpQU0l4UkRRMFJTSWdlR3hwYm1zNmFISmxaajBpSTAxS1dDMHhNakF0VkVWWUxVa3RNVVEwTkVVaUx6NDhMMmMrUEdjZ1pHRjBZUzF0Yld3dGJtOWtaVDBpVkdWWVFYUnZiU0lnWkdGMFlTMXRhbmd0ZEdWNFkyeGhjM005SWs5U1JDSWdkSEpoYm5ObWIzSnRQU0owY21GdWMyeGhkR1VvTmpnNE1Td3dLU0krUEdjZ1pHRjBZUzF0Yld3dGJtOWtaVDBpYldraVBqeDFjMlVnWkdGMFlTMWpQU0l4UkRVelF5SWdlR3hwYm1zNmFISmxaajBpSTAxS1dDMHhNakF0VkVWWUxVUXRNVVExTTBNaUx6NDhMMmMrUEM5blBqeG5JR1JoZEdFdGJXMXNMVzV2WkdVOUltMXZJaUIwY21GdWMyWnZjbTA5SW5SeVlXNXpiR0YwWlNnM05UUTRMREFwSWo0OGRYTmxJR1JoZEdFdFl6MGlOVUlpSUhoc2FXNXJPbWh5WldZOUlpTk5TbGd0TVRJd0xWUkZXQzFPTFRWQ0lpOCtQQzluUGp4bklHUmhkR0V0Ylcxc0xXNXZaR1U5SW0xcElpQjBjbUZ1YzJadmNtMDlJblJ5WVc1emJHRjBaU2czT0RJMkxEQXBJajQ4ZFhObElHUmhkR0V0WXowaU1VUTBORUlpSUhoc2FXNXJPbWh5WldZOUlpTk5TbGd0TVRJd0xWUkZXQzFKTFRGRU5EUkNJaTgrUEM5blBqeG5JR1JoZEdFdGJXMXNMVzV2WkdVOUltMXZJaUIwY21GdWMyWnZjbTA5SW5SeVlXNXpiR0YwWlNnNE5qYzRMREFwSWo0OGRYTmxJR1JoZEdFdFl6MGlOVVFpSUhoc2FXNXJPbWh5WldZOUlpTk5TbGd0TVRJd0xWUkZXQzFPTFRWRUlpOCtQQzluUGp4bklHUmhkR0V0Ylcxc0xXNXZaR1U5SW0xdklpQjBjbUZ1YzJadmNtMDlJblJ5WVc1emJHRjBaU2c1TVRjNExqSXNNQ2tpUGp4MWMyVWdaR0YwWVMxalBTSXlRaUlnZUd4cGJtczZhSEpsWmowaUkwMUtXQzB4TWpBdFZFVllMVTR0TWtJaUx6NDhMMmMrUEdjZ1pHRjBZUzF0Yld3dGJtOWtaVDBpYldraUlIUnlZVzV6Wm05eWJUMGlkSEpoYm5Oc1lYUmxLREV3TVRjNExqUXNNQ2tpUGp4MWMyVWdaR0YwWVMxalBTSXhSRFEwUmlJZ2VHeHBibXM2YUhKbFpqMGlJMDFLV0MweE1qQXRWRVZZTFVrdE1VUTBORVlpTHo0OEwyYytQR2NnWkdGMFlTMXRiV3d0Ym05a1pUMGlWR1ZZUVhSdmJTSWdaR0YwWVMxdGFuZ3RkR1Y0WTJ4aGMzTTlJazlTUkNJZ2RISmhibk5tYjNKdFBTSjBjbUZ1YzJ4aGRHVW9NVEEyTURjdU5Dd3dLU0krUEdjZ1pHRjBZUzF0Yld3dGJtOWtaVDBpYldraVBqeDFjMlVnWkdGMFlTMWpQU0l4UkRVelF5SWdlR3hwYm1zNmFISmxaajBpSTAxS1dDMHhNakF0VkVWWUxVUXRNVVExTTBNaUx6NDhMMmMrUEM5blBqeG5JR1JoZEdFdGJXMXNMVzV2WkdVOUltMXZJaUIwY21GdWMyWnZjbTA5SW5SeVlXNXpiR0YwWlNneE1USTNOQzQwTERBcElqNDhkWE5sSUdSaGRHRXRZejBpTlVJaUlIaHNhVzVyT21oeVpXWTlJaU5OU2xndE1USXdMVlJGV0MxT0xUVkNJaTgrUEM5blBqeG5JR1JoZEdFdGJXMXNMVzV2WkdVOUltMXBJaUIwY21GdWMyWnZjbTA5SW5SeVlXNXpiR0YwWlNneE1UVTFNaTQwTERBcElqNDhkWE5sSUdSaGRHRXRZejBpTVVRME5FTWlJSGhzYVc1ck9taHlaV1k5SWlOTlNsZ3RNVEl3TFZSRldDMUpMVEZFTkRSRElpOCtQQzluUGp4bklHUmhkR0V0Ylcxc0xXNXZaR1U5SW0xdklpQjBjbUZ1YzJadmNtMDlJblJ5WVc1emJHRjBaU2d4TWpNeE5TNDBMREFwSWo0OGRYTmxJR1JoZEdFdFl6MGlOVVFpSUhoc2FXNXJPbWh5WldZOUlpTk5TbGd0TVRJd0xWUkZXQzFPTFRWRUlpOCtQQzluUGp3dlp6NDhMMmMrUEM5emRtYysiLAoJIlJlYWxWaWV3U2l6ZUpzb24iIDogIntcImhlaWdodFwiOjM1MyxcIndpZHRoXCI6NDQ0Nn0iCn0K"/>
    </extobj>
    <extobj name="2384804F-3998-4D57-9195-F3826E402611-31">
      <extobjdata type="2384804F-3998-4D57-9195-F3826E402611" data="ewoJIkltZ1NldHRpbmdKc29uIiA6ICJ7XCJoZWlnaHRcIjoxNy44NTcxNDI4NTcxNDI4NTQsXCJ3aWR0aFwiOjIyNS44OTI4NTcxNDI4NTcxfSIsCgkiTGF0ZXgiIDogInAoeCx5LHopID0gcCh4fHkseilwKHl8eilwKHopICIsCgkiTGF0ZXhJbWdCYXNlNjQiIDogIlBITjJaeUI0Yld4dWN6MGlhSFIwY0RvdkwzZDNkeTUzTXk1dmNtY3ZNakF3TUM5emRtY2lJSGRwWkhSb1BTSXlPUzR3TURobGVDSWdhR1ZwWjJoMFBTSXlMakkyTW1WNElpQnliMnhsUFNKcGJXY2lJR1p2WTNWellXSnNaVDBpWm1Gc2MyVWlJSFpwWlhkQ2IzZzlJakFnTFRjMU1DQXhNamd5TVM0MklERXdNREFpSUhodGJHNXpPbmhzYVc1clBTSm9kSFJ3T2k4dmQzZDNMbmN6TG05eVp5OHhPVGs1TDNoc2FXNXJJaUJoY21saExXaHBaR1JsYmowaWRISjFaU0lnYzNSNWJHVTlJblpsY25ScFkyRnNMV0ZzYVdkdU9pQXRNQzQxTmpabGVEc2diV0Y0TFhkcFpIUm9PaUE1T0NVN0lqNDhaR1ZtY3o0OGNHRjBhQ0JwWkQwaVRVcFlMVE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U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RXRWRVZZTFVrdE1VUTBOallpSUdROUlrMHlNU0F5T0RkUk1qRWdNekF4SURNMklETXpOVlE0TkNBME1EWlVNVFU0SURRME1sRXhPVGtnTkRReUlESXlOQ0EwTVRsVU1qVXdJRE0xTlZFeU5EZ2dNek0ySURJME55QXpNelJSTWpRM0lETXpNU0F5TXpFZ01qZzRWREU1T0NBeE9URlVNVGd5SURFd05WRXhPRElnTmpJZ01UazJJRFExVkRJek9DQXlOMUV5TmpFZ01qY2dNamd4SURNNFZETXhNaUEyTVZRek16a2dPVFJSTXpNNUlEazFJRE0wTkNBeE1UUlVNelU0SURFM00xUXpOemNnTWpRM1VUUXhOU0F6T1RjZ05ERTVJRFF3TkZFME16SWdORE14SURRMk1pQTBNekZSTkRjMUlEUXpNU0EwT0RNZ05ESTBWRFE1TkNBME1USlVORGsySURRd00xRTBPVFlnTXprd0lEUTBOeUF4T1ROVU16a3hJQzB5TTFFek5qTWdMVEV3TmlBeU9UUWdMVEUxTlZReE5UWWdMVEl3TlZFeE1URWdMVEl3TlNBM055QXRNVGd6VkRReklDMHhNVGRSTkRNZ0xUazFJRFV3SUMwNE1GUTJPU0F0TlRoVU9Ea2dMVFE0VkRFd05pQXRORFZSTVRVd0lDMDBOU0F4TlRBZ0xUZzNVVEUxTUNBdE1UQTNJREV6T0NBdE1USXlWREV4TlNBdE1UUXlWREV3TWlBdE1UUTNURGs1SUMweE5EaFJNVEF4SUMweE5UTWdNVEU0SUMweE5qQlVNVFV5SUMweE5qZElNVFl3VVRFM055QXRNVFkzSURFNE5pQXRNVFkxVVRJeE9TQXRNVFUySURJME55QXRNVEkzVkRJNU1DQXROalZVTXpFeklDMDVWRE15TVNBeU1Vd3pNVFVnTVRkUk16QTVJREV6SURJNU5pQTJWREkzTUNBdE5sRXlOVEFnTFRFeElESXpNU0F0TVRGUk1UZzFJQzB4TVNBeE5UQWdNVEZVTVRBMElEZ3lVVEV3TXlBNE9TQXhNRE1nTVRFelVURXdNeUF4TnpBZ01UTTRJREkyTWxReE56TWdNemM1VVRFM015QXpPREFnTVRjeklETTRNVkV4TnpNZ016a3dJREUzTXlBek9UTlVNVFk1SURRd01GUXhOVGdnTkRBMFNERTFORkV4TXpFZ05EQTBJREV4TWlBek9EVlVPRElnTXpRMFZEWTFJRE13TWxRMU55QXlPREJSTlRVZ01qYzRJRFF4SURJM09FZ3lOMUV5TVNBeU9EUWdNakVnTWpnM1dpSXZQanh3WVhSb0lHbGtQU0pOU2xndE1T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TMVVSVmd0VGkwM1F5SWdaRDBpVFRFek9TQXRNalE1U0RFek4xRXhNalVnTFRJME9TQXhNVGtnTFRJek5WWXlOVEZNTVRJd0lEY3pOMUV4TXpBZ056VXdJREV6T1NBM05UQlJNVFV5SURjMU1DQXhOVGtnTnpNMVZpMHlNelZSTVRVeElDMHlORGtnTVRReElDMHlORGxJTVR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lVRaUlIaHNhVzVyT21oeVpXWTlJaU5OU2xndE1TMVVSVmd0U1MweFJEUTFSQ0l2UGp3dlp6NDhaeUJrWVhSaExXMXRiQzF1YjJSbFBTSnRieUlnZEhKaGJuTm1iM0p0UFNKMGNtRnVjMnhoZEdVb05UQXpMREFwSWo0OGRYTmxJR1JoZEdFdFl6MGlNamdpSUhoc2FXNXJPbWh5WldZOUlpTk5TbGd0TVMxVVJWZ3RUaTB5T0NJdlBqd3ZaejQ4WnlCa1lYUmhMVzF0YkMxdWIyUmxQU0p0YVNJZ2RISmhibk5tYjNKdFBTSjBjbUZ1YzJ4aGRHVW9PRGt5TERBcElqNDhkWE5sSUdSaGRHRXRZejBpTVVRME5qVWlJSGhzYVc1ck9taHlaV1k5SWlOTlNsZ3RNUzFVUlZndFNTMHhSRFEyTlNJdlBqd3ZaejQ4WnlCa1lYUmhMVzF0YkMxdWIyUmxQU0p0YnlJZ2RISmhibk5tYjNKdFBTSjBjbUZ1YzJ4aGRHVW9NVFEyTkN3d0tTSStQSFZ6WlNCa1lYUmhMV005SWpKRElpQjRiR2x1YXpwb2NtVm1QU0lqVFVwWUxURXRWRVZZTFU0dE1rTWlMejQ4TDJjK1BHY2daR0YwWVMxdGJXd3RibTlrWlQwaWJXa2lJSFJ5WVc1elptOXliVDBpZEhKaGJuTnNZWFJsS0RFNU1EZ3VOeXd3S1NJK1BIVnpaU0JrWVhSaExXTTlJakZFTkRZMklpQjRiR2x1YXpwb2NtVm1QU0lqVFVwWUxURXRWRVZZTFVrdE1VUTBOallpTHo0OEwyYytQR2NnWkdGMFlTMXRiV3d0Ym05a1pUMGliVzhpSUhSeVlXNXpabTl5YlQwaWRISmhibk5zWVhSbEtESXpPVGd1Tnl3d0tTSStQSFZ6WlNCa1lYUmhMV005SWpKRElpQjRiR2x1YXpwb2NtVm1QU0lqVFVwWUxURXRWRVZZTFU0dE1rTWlMejQ4TDJjK1BHY2daR0YwWVMxdGJXd3RibTlrWlQwaWJXa2lJSFJ5WVc1elptOXliVDBpZEhKaGJuTnNZWFJsS0RJNE5ETXVNeXd3S1NJK1BIVnpaU0JrWVhSaExXTTlJakZFTkRZM0lpQjRiR2x1YXpwb2NtVm1QU0lqVFVwWUxURXRWRVZZTFVrdE1VUTBOamNpTHo0OEwyYytQR2NnWkdGMFlTMXRiV3d0Ym05a1pUMGliVzhpSUhSeVlXNXpabTl5YlQwaWRISmhibk5zWVhSbEtETXpNRGd1TXl3d0tTSStQSFZ6WlNCa1lYUmhMV005SWpJNUlpQjRiR2x1YXpwb2NtVm1QU0lqVFVwWUxURXRWRVZZTFU0dE1qa2lMejQ4TDJjK1BHY2daR0YwWVMxdGJXd3RibTlrWlQwaWJXOGlJSFJ5WVc1elptOXliVDBpZEhKaGJuTnNZWFJsS0RNNU56VXVNU3d3S1NJK1BIVnpaU0JrWVhSaExXTTlJak5FSWlCNGJHbHVhenBvY21WbVBTSWpUVXBZTFRFdFZFVllMVTR0TTBRaUx6NDhMMmMrUEdjZ1pHRjBZUzF0Yld3dGJtOWtaVDBpYldraUlIUnlZVzV6Wm05eWJUMGlkSEpoYm5Oc1lYUmxLRFV3TXpBdU9Td3dLU0krUEhWelpTQmtZWFJoTFdNOUlqRkVORFZFSWlCNGJHbHVhenBvY21WbVBTSWpUVXBZTFRFdFZFVllMVWt0TVVRME5VUWlMejQ4TDJjK1BHY2daR0YwWVMxdGJXd3RibTlrWlQwaWJXOGlJSFJ5WVc1elptOXliVDBpZEhKaGJuTnNZWFJsS0RVMU16TXVPU3d3S1NJK1BIVnpaU0JrWVhSaExXTTlJakk0SWlCNGJHbHVhenBvY21WbVBTSWpUVXBZTFRFdFZFVllMVTR0TWpnaUx6NDhMMmMrUEdjZ1pHRjBZUzF0Yld3dGJtOWtaVDBpYldraUlIUnlZVzV6Wm05eWJUMGlkSEpoYm5Oc1lYUmxLRFU1TWpJdU9Td3dLU0krUEhWelpTQmtZWFJoTFdNOUlqRkVORFkxSWlCNGJHbHVhenBvY21WbVBTSWpUVXBZTFRFdFZFVllMVWt0TVVRME5qVWlMejQ4TDJjK1BHY2daR0YwWVMxdGJXd3RibTlrWlQwaVZHVllRWFJ2YlNJZ1pHRjBZUzF0YW5ndGRHVjRZMnhoYzNNOUlrOVNSQ0lnZEhKaGJuTm1iM0p0UFNKMGNtRnVjMnhoZEdVb05qUTVOQzQ1TERBcElqNDhaeUJrWVhSaExXMXRiQzF1YjJSbFBTSnRieUlnZEhKaGJuTm1iM0p0UFNKMGNtRnVjMnhoZEdVb01DQXRNQzQxS1NJK1BIVnpaU0JrWVhSaExXTTlJamRESWlCNGJHbHVhenBvY21WbVBTSWpUVXBZTFRFdFZFVllMVTR0TjBNaUx6NDhMMmMrUEM5blBqeG5JR1JoZEdFdGJXMXNMVzV2WkdVOUltMXBJaUIwY21GdWMyWnZjbTA5SW5SeVlXNXpiR0YwWlNnMk56Y3lMamtzTUNraVBqeDFjMlVnWkdGMFlTMWpQU0l4UkRRMk5pSWdlR3hwYm1zNmFISmxaajBpSTAxS1dDMHhMVlJGV0MxSkxURkVORFkySWk4K1BDOW5QanhuSUdSaGRHRXRiVzFzTFc1dlpHVTlJbTF2SWlCMGNtRnVjMlp2Y20wOUluUnlZVzV6YkdGMFpTZzNNall5TGprc01Da2lQangxYzJVZ1pHRjBZUzFqUFNJeVF5SWdlR3hwYm1zNmFISmxaajBpSTAxS1dDMHhMVlJGV0MxT0xUSkRJaTgrUEM5blBqeG5JR1JoZEdFdGJXMXNMVzV2WkdVOUltMXBJaUIwY21GdWMyWnZjbTA5SW5SeVlXNXpiR0YwWlNnM056QTNMallzTUNraVBqeDFjMlVnWkdGMFlTMWpQU0l4UkRRMk55SWdlR3hwYm1zNmFISmxaajBpSTAxS1dDMHhMVlJGV0MxSkxURkVORFkzSWk4K1BDOW5QanhuSUdSaGRHRXRiVzFzTFc1dlpHVTlJbTF2SWlCMGNtRnVjMlp2Y20wOUluUnlZVzV6YkdGMFpTZzRNVGN5TGpZc01Da2lQangxYzJVZ1pHRjBZUzFqUFNJeU9TSWdlR3hwYm1zNmFISmxaajBpSTAxS1dDMHhMVlJGV0MxT0xUSTVJaTgrUEM5blBqeG5JR1JoZEdFdGJXMXNMVzV2WkdVOUltMXBJaUIwY21GdWMyWnZjbTA5SW5SeVlXNXpiR0YwWlNnNE5UWXhMallzTUNraVBqeDFjMlVnWkdGMFlTMWpQU0l4UkRRMVJDSWdlR3hwYm1zNmFISmxaajBpSTAxS1dDMHhMVlJGV0MxSkxURkVORFZFSWk4K1BDOW5QanhuSUdSaGRHRXRiVzFzTFc1dlpHVTlJbTF2SWlCMGNtRnVjMlp2Y20wOUluUnlZVzV6YkdGMFpTZzVNRFkwTGpZc01Da2lQangxYzJVZ1pHRjBZUzFqUFNJeU9DSWdlR3hwYm1zNmFISmxaajBpSTAxS1dDMHhMVlJGV0MxT0xUSTRJaTgrUEM5blBqeG5JR1JoZEdFdGJXMXNMVzV2WkdVOUltMXBJaUIwY21GdWMyWnZjbTA5SW5SeVlXNXpiR0YwWlNnNU5EVXpMallzTUNraVBqeDFjMlVnWkdGMFlTMWpQU0l4UkRRMk5pSWdlR3hwYm1zNmFISmxaajBpSTAxS1dDMHhMVlJGV0MxSkxURkVORFkySWk4K1BDOW5QanhuSUdSaGRHRXRiVzFzTFc1dlpHVTlJbFJsV0VGMGIyMGlJR1JoZEdFdGJXcDRMWFJsZUdOc1lYTnpQU0pQVWtRaUlIUnlZVzV6Wm05eWJUMGlkSEpoYm5Oc1lYUmxLRGs1TkRNdU5pd3dLU0krUEdjZ1pHRjBZUzF0Yld3dGJtOWtaVDBpYlc4aUlIUnlZVzV6Wm05eWJUMGlkSEpoYm5Oc1lYUmxLREFnTFRBdU5Ta2lQangxYzJVZ1pHRjBZUzFqUFNJM1F5SWdlR3hwYm1zNmFISmxaajBpSTAxS1dDMHhMVlJGV0MxT0xUZERJaTgrUEM5blBqd3ZaejQ4WnlCa1lYUmhMVzF0YkMxdWIyUmxQU0p0YVNJZ2RISmhibk5tYjNKdFBTSjBjbUZ1YzJ4aGRHVW9NVEF5TWpFdU5pd3dLU0krUEhWelpTQmtZWFJoTFdNOUlqRkVORFkzSWlCNGJHbHVhenBvY21WbVBTSWpUVXBZTFRFdFZFVllMVWt0TVVRME5qY2lMejQ4TDJjK1BHY2daR0YwWVMxdGJXd3RibTlrWlQwaWJXOGlJSFJ5WVc1elptOXliVDBpZEhKaGJuTnNZWFJsS0RFd05qZzJMallzTUNraVBqeDFjMlVnWkdGMFlTMWpQU0l5T1NJZ2VHeHBibXM2YUhKbFpqMGlJMDFLV0MweExWUkZXQzFPTFRJNUlpOCtQQzluUGp4bklHUmhkR0V0Ylcxc0xXNXZaR1U5SW0xcElpQjBjbUZ1YzJadmNtMDlJblJ5WVc1emJHRjBaU2d4TVRBM05TNDJMREFwSWo0OGRYTmxJR1JoZEdFdFl6MGlNVVEwTlVRaUlIaHNhVzVyT21oeVpXWTlJaU5OU2xndE1TMVVSVmd0U1MweFJEUTFSQ0l2UGp3dlp6NDhaeUJrWVhSaExXMXRiQzF1YjJSbFBTSnRieUlnZEhKaGJuTm1iM0p0UFNKMGNtRnVjMnhoZEdVb01URTFOemd1Tml3d0tTSStQSFZ6WlNCa1lYUmhMV005SWpJNElpQjRiR2x1YXpwb2NtVm1QU0lqVFVwWUxURXRWRVZZTFU0dE1qZ2lMejQ4TDJjK1BHY2daR0YwWVMxdGJXd3RibTlrWlQwaWJXa2lJSFJ5WVc1elptOXliVDBpZEhKaGJuTnNZWFJsS0RFeE9UWTNMallzTUNraVBqeDFjMlVnWkdGMFlTMWpQU0l4UkRRMk55SWdlR3hwYm1zNmFISmxaajBpSTAxS1dDMHhMVlJGV0MxSkxURkVORFkzSWk4K1BDOW5QanhuSUdSaGRHRXRiVzFzTFc1dlpHVTlJbTF2SWlCMGNtRnVjMlp2Y20wOUluUnlZVzV6YkdGMFpTZ3hNalF6TWk0MkxEQXBJajQ4ZFhObElHUmhkR0V0WXowaU1qa2lJSGhzYVc1ck9taHlaV1k5SWlOTlNsZ3RNUzFVUlZndFRpMHlPU0l2UGp3dlp6NDhMMmMrUEM5blBqd3ZjM1puUGc9PSIsCgkiUmVhbFZpZXdTaXplSnNvbiIgOiAie1wiaGVpZ2h0XCI6MzU3LjE0Mjg2ODA0MTk5MjIsXCJ3aWR0aFwiOjQ1MTcuODU3MDU1NjY0MDYyNX0iCn0K"/>
    </extobj>
    <extobj name="2384804F-3998-4D57-9195-F3826E402611-32">
      <extobjdata type="2384804F-3998-4D57-9195-F3826E402611" data="ewoJIkltZ1NldHRpbmdKc29uIiA6ICJ7XCJoZWlnaHRcIjozOS4yODU3MTQyODU3MTQyODUsXCJ3aWR0aFwiOjI4My45Mjg1NzE0Mjg1NzE0fSIsCgkiTGF0ZXgiIDogInAoeSkgPSBcXGludCBwKHgseSlkeCA9IFxcaW50IHAoeXx4KXAoeClkeCIsCgkiTGF0ZXhJbWdCYXNlNjQiIDogIlBITjJaeUI0Yld4dWN6MGlhSFIwY0RvdkwzZDNkeTUzTXk1dmNtY3ZNakF3TUM5emRtY2lJSGRwWkhSb1BTSXpOaTQwTXpkbGVDSWdhR1ZwWjJoMFBTSTFMakF5TjJWNElpQnliMnhsUFNKcGJXY2lJR1p2WTNWellXSnNaVDBpWm1Gc2MyVWlJSFpwWlhkQ2IzZzlJakFnTFRFek5qRWdNVFl4TURVdU1TQXlNakl5SWlCNGJXeHVjenA0YkdsdWF6MGlhSFIwY0RvdkwzZDNkeTUzTXk1dmNtY3ZNVGs1T1M5NGJHbHVheUlnWVhKcFlTMW9hV1JrWlc0OUluUnlkV1VpSUhOMGVXeGxQU0oyWlhKMGFXTmhiQzFoYkdsbmJqb2dMVEV1T1RRNFpYZzdJRzFoZUMxM2FXUjBhRG9nT1RnbE95SStQR1JsWm5NK1BIQmhkR2dnYVdROUlrMUtXQzAyTUM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pB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l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Fl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m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1D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JN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U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l3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yTUMxVVJWZ3RUaTAzUXlJZ1pEMGlUVEV6T1NBdE1qUTVTREV6TjFFeE1qVWdMVEkwT1NBeE1Ua2dMVEl6TlZZeU5URk1NVEl3SURjek4xRXhNekFnTnpVd0lERXpPU0EzTlRCUk1UVXlJRGMxTUNBeE5Ua2dOek0xVmkweU16VlJNVFV4SUMweU5Ea2dNVFF4SUMweU5EbElNVE0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pBdFZFVllMVWt0TVVRME5VUWlMejQ4TDJjK1BHY2daR0YwWVMxdGJXd3RibTlrWlQwaWJXOGlJSFJ5WVc1elptOXliVDBpZEhKaGJuTnNZWFJsS0RVd015d3dLU0krUEhWelpTQmtZWFJoTFdNOUlqSTRJaUI0YkdsdWF6cG9jbVZtUFNJalRVcFlMVFl3TFZSRldDMU9MVEk0SWk4K1BDOW5QanhuSUdSaGRHRXRiVzFzTFc1dlpHVTlJbTFwSWlCMGNtRnVjMlp2Y20wOUluUnlZVzV6YkdGMFpTZzRPVElzTUNraVBqeDFjMlVnWkdGMFlTMWpQU0l4UkRRMk5pSWdlR3hwYm1zNmFISmxaajBpSTAxS1dDMDJNQzFVUlZndFNTMHhSRFEyTmlJdlBqd3ZaejQ4WnlCa1lYUmhMVzF0YkMxdWIyUmxQU0p0YnlJZ2RISmhibk5tYjNKdFBTSjBjbUZ1YzJ4aGRHVW9NVE00TWl3d0tTSStQSFZ6WlNCa1lYUmhMV005SWpJNUlpQjRiR2x1YXpwb2NtVm1QU0lqVFVwWUxUWXdMVlJGV0MxT0xUSTVJaTgrUEM5blBqeG5JR1JoZEdFdGJXMXNMVzV2WkdVOUltMXZJaUIwY21GdWMyWnZjbTA5SW5SeVlXNXpiR0YwWlNneU1EUTRMamdzTUNraVBqeDFjMlVnWkdGMFlTMWpQU0l6UkNJZ2VHeHBibXM2YUhKbFpqMGlJMDFLV0MwMk1DMVVSVmd0VGkwelJDSXZQand2Wno0OFp5QmtZWFJoTFcxdGJDMXViMlJsUFNKdGJ5SWdkSEpoYm5ObWIzSnRQU0owY21GdWMyeGhkR1VvTXpFd05DNDJMREFwSUhSeVlXNXpiR0YwWlNnd0lERXBJajQ4ZFhObElHUmhkR0V0WXowaU1qSXlRaUlnZUd4cGJtczZhSEpsWmowaUkwMUtXQzAyTUMxVVJWZ3RURTh0TWpJeVFpSXZQand2Wno0OFp5QmtZWFJoTFcxdGJDMXViMlJsUFNKdGFTSWdkSEpoYm5ObWIzSnRQU0owY21GdWMyeGhkR1VvTkRJeE5TNHlMREFwSWo0OGRYTmxJR1JoZEdFdFl6MGlNVVEwTlVRaUlIaHNhVzVyT21oeVpXWTlJaU5OU2xndE5qQXRWRVZZTFVrdE1VUTBOVVFpTHo0OEwyYytQR2NnWkdGMFlTMXRiV3d0Ym05a1pUMGliVzhpSUhSeVlXNXpabTl5YlQwaWRISmhibk5zWVhSbEtEUTNNVGd1TWl3d0tTSStQSFZ6WlNCa1lYUmhMV005SWpJNElpQjRiR2x1YXpwb2NtVm1QU0lqVFVwWUxUWXdMVlJGV0MxT0xUSTRJaTgrUEM5blBqeG5JR1JoZEdFdGJXMXNMVzV2WkdVOUltMXBJaUIwY21GdWMyWnZjbTA5SW5SeVlXNXpiR0YwWlNnMU1UQTNMaklzTUNraVBqeDFjMlVnWkdGMFlTMWpQU0l4UkRRMk5TSWdlR3hwYm1zNmFISmxaajBpSTAxS1dDMDJNQzFVUlZndFNTMHhSRFEyTlNJdlBqd3ZaejQ4WnlCa1lYUmhMVzF0YkMxdWIyUmxQU0p0YnlJZ2RISmhibk5tYjNKdFBTSjBjbUZ1YzJ4aGRHVW9OVFkzT1M0eUxEQXBJajQ4ZFhObElHUmhkR0V0WXowaU1rTWlJSGhzYVc1ck9taHlaV1k5SWlOTlNsZ3ROakF0VkVWWUxVNHRNa01pTHo0OEwyYytQR2NnWkdGMFlTMXRiV3d0Ym05a1pUMGliV2tpSUhSeVlXNXpabTl5YlQwaWRISmhibk5zWVhSbEtEWXhNak11T1N3d0tTSStQSFZ6WlNCa1lYUmhMV005SWpGRU5EWTJJaUI0YkdsdWF6cG9jbVZtUFNJalRVcFlMVFl3TFZSRldDMUpMVEZFTkRZMklpOCtQQzluUGp4bklHUmhkR0V0Ylcxc0xXNXZaR1U5SW0xdklpQjBjbUZ1YzJadmNtMDlJblJ5WVc1emJHRjBaU2cyTmpFekxqa3NNQ2tpUGp4MWMyVWdaR0YwWVMxalBTSXlPU0lnZUd4cGJtczZhSEpsWmowaUkwMUtXQzAyTUMxVVJWZ3RUaTB5T1NJdlBqd3ZaejQ4WnlCa1lYUmhMVzF0YkMxdWIyUmxQU0p0YVNJZ2RISmhibk5tYjNKdFBTSjBjbUZ1YzJ4aGRHVW9OekF3TWk0NUxEQXBJajQ4ZFhObElHUmhkR0V0WXowaU1VUTBOVEVpSUhoc2FXNXJPbWh5WldZOUlpTk5TbGd0TmpBdFZFVllMVWt0TVVRME5URWlMejQ4TDJjK1BHY2daR0YwWVMxdGJXd3RibTlrWlQwaWJXa2lJSFJ5WVc1elptOXliVDBpZEhKaGJuTnNZWFJsS0RjMU1qSXVPU3d3S1NJK1BIVnpaU0JrWVhSaExXTTlJakZFTkRZMUlpQjRiR2x1YXpwb2NtVm1QU0lqVFVwWUxUWXdMVlJGV0MxSkxURkVORFkxSWk4K1BDOW5QanhuSUdSaGRHRXRiVzFzTFc1dlpHVTlJbTF2SWlCMGNtRnVjMlp2Y20wOUluUnlZVzV6YkdGMFpTZzRNemN5TGpjc01Da2lQangxYzJVZ1pHRjBZUzFqUFNJelJDSWdlR3hwYm1zNmFISmxaajBpSTAxS1dDMDJNQzFVUlZndFRpMHpSQ0l2UGp3dlp6NDhaeUJrWVhSaExXMXRiQzF1YjJSbFBTSnRieUlnZEhKaGJuTm1iM0p0UFNKMGNtRnVjMnhoZEdVb09UUXlPQzQwTERBcElIUnlZVzV6YkdGMFpTZ3dJREVwSWo0OGRYTmxJR1JoZEdFdFl6MGlNakl5UWlJZ2VHeHBibXM2YUhKbFpqMGlJMDFLV0MwMk1DMVVSVmd0VEU4dE1qSXlRaUl2UGp3dlp6NDhaeUJrWVhSaExXMXRiQzF1YjJSbFBTSnRhU0lnZEhKaGJuTm1iM0p0UFNKMGNtRnVjMnhoZEdVb01UQTFNemt1TVN3d0tTSStQSFZ6WlNCa1lYUmhMV005SWpGRU5EVkVJaUI0YkdsdWF6cG9jbVZtUFNJalRVcFlMVFl3TFZSRldDMUpMVEZFTkRWRUlpOCtQQzluUGp4bklHUmhkR0V0Ylcxc0xXNXZaR1U5SW0xdklpQjBjbUZ1YzJadmNtMDlJblJ5WVc1emJHRjBaU2d4TVRBME1pNHhMREFwSWo0OGRYTmxJR1JoZEdFdFl6MGlNamdpSUhoc2FXNXJPbWh5WldZOUlpTk5TbGd0TmpBdFZFVllMVTR0TWpnaUx6NDhMMmMrUEdjZ1pHRjBZUzF0Yld3dGJtOWtaVDBpYldraUlIUnlZVzV6Wm05eWJUMGlkSEpoYm5Oc1lYUmxLREV4TkRNeExqRXNNQ2tpUGp4MWMyVWdaR0YwWVMxalBTSXhSRFEyTmlJZ2VHeHBibXM2YUhKbFpqMGlJMDFLV0MwMk1DMVVSVmd0U1MweFJEUTJOaUl2UGp3dlp6NDhaeUJrWVhSaExXMXRiQzF1YjJSbFBTSlVaVmhCZEc5dElpQmtZWFJoTFcxcWVDMTBaWGhqYkdGemN6MGlUMUpFSWlCMGNtRnVjMlp2Y20wOUluUnlZVzV6YkdGMFpTZ3hNVGt5TVM0eExEQXBJajQ4WnlCa1lYUmhMVzF0YkMxdWIyUmxQU0p0YnlJZ2RISmhibk5tYjNKdFBTSjBjbUZ1YzJ4aGRHVW9NQ0F0TUM0MUtTSStQSFZ6WlNCa1lYUmhMV005SWpkRElpQjRiR2x1YXpwb2NtVm1QU0lqVFVwWUxUWXdMVlJGV0MxT0xUZERJaTgrUEM5blBqd3ZaejQ4WnlCa1lYUmhMVzF0YkMxdWIyUmxQU0p0YVNJZ2RISmhibk5tYjNKdFBTSjBjbUZ1YzJ4aGRHVW9NVEl4T1RrdU1Td3dLU0krUEhWelpTQmtZWFJoTFdNOUlqRkVORFkxSWlCNGJHbHVhenBvY21WbVBTSWpUVXBZTFRZd0xWUkZXQzFKTFRGRU5EWTFJaTgrUEM5blBqeG5JR1JoZEdFdGJXMXNMVzV2WkdVOUltMXZJaUIwY21GdWMyWnZjbTA5SW5SeVlXNXpiR0YwWlNneE1qYzNNUzR4TERBcElqNDhkWE5sSUdSaGRHRXRZejBpTWpraUlIaHNhVzVyT21oeVpXWTlJaU5OU2xndE5qQXRWRVZZTFU0dE1qa2lMejQ4TDJjK1BHY2daR0YwWVMxdGJXd3RibTlrWlQwaWJXa2lJSFJ5WVc1elptOXliVDBpZEhKaGJuTnNZWFJsS0RFek1UWXdMakVzTUNraVBqeDFjMlVnWkdGMFlTMWpQU0l4UkRRMVJDSWdlR3hwYm1zNmFISmxaajBpSTAxS1dDMDJNQzFVUlZndFNTMHhSRFExUkNJdlBqd3ZaejQ4WnlCa1lYUmhMVzF0YkMxdWIyUmxQU0p0YnlJZ2RISmhibk5tYjNKdFBTSjBjbUZ1YzJ4aGRHVW9NVE0yTmpNdU1Td3dLU0krUEhWelpTQmtZWFJoTFdNOUlqSTRJaUI0YkdsdWF6cG9jbVZtUFNJalRVcFlMVFl3TFZSRldDMU9MVEk0SWk4K1BDOW5QanhuSUdSaGRHRXRiVzFzTFc1dlpHVTlJbTFwSWlCMGNtRnVjMlp2Y20wOUluUnlZVzV6YkdGMFpTZ3hOREExTWk0eExEQXBJajQ4ZFhObElHUmhkR0V0WXowaU1VUTBOalVpSUhoc2FXNXJPbWh5WldZOUlpTk5TbGd0TmpBdFZFVllMVWt0TVVRME5qVWlMejQ4TDJjK1BHY2daR0YwWVMxdGJXd3RibTlrWlQwaWJXOGlJSFJ5WVc1elptOXliVDBpZEhKaGJuTnNZWFJsS0RFME5qSTBMakVzTUNraVBqeDFjMlVnWkdGMFlTMWpQU0l5T1NJZ2VHeHBibXM2YUhKbFpqMGlJMDFLV0MwMk1DMVVSVmd0VGkweU9TSXZQand2Wno0OFp5QmtZWFJoTFcxdGJDMXViMlJsUFNKdGFTSWdkSEpoYm5ObWIzSnRQU0owY21GdWMyeGhkR1VvTVRVd01UTXVNU3d3S1NJK1BIVnpaU0JrWVhSaExXTTlJakZFTkRVeElpQjRiR2x1YXpwb2NtVm1QU0lqVFVwWUxUWXdMVlJGV0MxSkxURkVORFV4SWk4K1BDOW5QanhuSUdSaGRHRXRiVzFzTFc1dlpHVTlJbTFwSWlCMGNtRnVjMlp2Y20wOUluUnlZVzV6YkdGMFpTZ3hOVFV6TXk0eExEQXBJajQ4ZFhObElHUmhkR0V0WXowaU1VUTBOalVpSUhoc2FXNXJPbWh5WldZOUlpTk5TbGd0TmpBdFZFVllMVWt0TVVRME5qVWlMejQ4TDJjK1BDOW5Qand2Wno0OEwzTjJaejQ9IiwKCSJSZWFsVmlld1NpemVKc29uIiA6ICJ7XCJoZWlnaHRcIjo3ODMsXCJ3aWR0aFwiOjU2Nzl9Igp9Cg=="/>
    </extobj>
    <extobj name="2384804F-3998-4D57-9195-F3826E402611-33">
      <extobjdata type="2384804F-3998-4D57-9195-F3826E402611" data="ewoJIkltZ1NldHRpbmdKc29uIiA6ICJ7XCJoZWlnaHRcIjozOS4yODU3MTQyODU3MTQyODUsXCJ3aWR0aFwiOjI5OS45OTk5OTk5OTk5OTk5NH0iLAoJIkxhdGV4IiA6ICJcXG1hdGhiYntEfXggPSBcXG1hdGhiYntFfSh4IC0gXFxtYXRoYmJ7RX14KV4yID0gXFxpbnQoeCAtIFxcbWF0aGJie0V9eCleMnAoeClkeCIsCgkiTGF0ZXhJbWdCYXNlNjQiIDogIlBITjJaeUI0Yld4dWN6MGlhSFIwY0RvdkwzZDNkeTUzTXk1dmNtY3ZNakF3TUM5emRtY2lJSGRwWkhSb1BTSXpPQzQwT1RGbGVDSWdhR1ZwWjJoMFBTSTFMakF5TjJWNElpQnliMnhsUFNKcGJXY2lJR1p2WTNWellXSnNaVDBpWm1Gc2MyVWlJSFpwWlhkQ2IzZzlJakFnTFRFek5qRWdNVGN3TVRNdU1TQXlNakl5SWlCNGJXeHVjenA0YkdsdWF6MGlhSFIwY0RvdkwzZDNkeTUzTXk1dmNtY3ZNVGs1T1M5NGJHbHVheUlnWVhKcFlTMW9hV1JrWlc0OUluUnlkV1VpSUhOMGVXeGxQU0oyWlhKMGFXTmhiQzFoYkdsbmJqb2dMVEV1T1RRNFpYZzdJRzFoZUMxM2FXUjBhRG9nT1RnbE95SStQR1JsWm5NK1BIQmhkR2dnYVdROUlrMUtXQzB4TVRRdFZFVllMVVF0TVVRMU0wSWlJR1E5SWsweE5pQTJOalpSTVRZZ05qYzFJREk0SURZNE0wZ3hPVE5STXpJNUlEWTRNeUF6TmpRZ05qZ3lWRFF6TUNBMk56SlJOVE0wSURZMU1DQTJNREFnTlRnMVZEWTROaUEwTWpOUk5qZzRJRFF3TmlBMk9EZ2dNelV5VVRZNE9DQXlOelFnTmpjeklESXlObEUyTkRFZ01UTXdJRFUyTlNBM01sUXpPREVnTVZFek5qZ2dMVEVnTVRrMUlDMHhTREk0VVRFMklEVWdNVFlnTVRaUk1UWWdNelVnTlRNZ016VlJOamdnTXpZZ056VWdNemRVT0RjZ05ESlVPVFVnTlRKUk9UZ2dOakVnT1RnZ016UXhWRGsxSURZek1GRTVNU0EyTkRBZ09ETWdOalF6VkRVeklEWTBPRkV4TmlBMk5EZ2dNVFlnTmpZMldrMHlNemNnTmpRMlVUSXpOeUEyTkRnZ01UZzBJRFkwT0VneE1qaFJNVEk0SURZME55QXhNek1nTmpNeVVURXpOaUEyTWpBZ01UTTJJRE0wTVZFeE16WWdOalFnTVRNeklEVXdUREV5T0NBek5VZ3lNemRNTWpNd0lEUTRUREl5TmlBMk1WWXpORE5STWpJNElEWXlNQ0F5TXpFZ05qTXpVVEl6TWlBMk16WWdNak0zSURZME5scE5NalkwSURZeFVUSTNPQ0EwTUNBek1UQWdNelZSTXpZeklETTFJRFF3TVNBMU5WUTBOakVnTVRFeVZEUTVOaUF4T1ROVU5URXpJREk1TlZFMU1UVWdNek16SURVeE5TQXpORGxSTlRFMUlEUXhNU0ExTURRZ05EVTVVVFE0TVNBMU9UZ2dNemN6SURZME1WRXpOVEVnTmpRNElETXlNU0EyTkRoUk16QTBJRFkwT0NBeU9USWdOalF6VkRJM055QTJNelZVTWpZMElEWXlNVlkyTVZwTk5EWXhJRFl5T0ZFME5qSWdOakkzSURRM01TQTJNVFpVTkRnNUlEVTVORlExTURrZ05UVTVWRFV5T1NBMU1EbFVOVFEwSURRME1WUTFOVEFnTXpVeVVUVTFNQ0F4TmpVZ05EYzVJRGMxVERRMk9DQTFPVkUwTnpRZ05qRWdORGcwSURZMVZEVXlNaUE0TjFRMU56TWdNVEk0VkRZeE9DQXhPVFZVTmpVd0lESTVNRkUyTlRRZ016SXlJRFkxTkNBek5UUlJOalUwSURReE9DQTJNemdnTkRZMFZEVTRNU0ExTlRKUk5UVTVJRFUzTmlBMU1qa2dOVGsxVkRRNE1DQTJNakZNTkRZeElEWXlPRm9pTHo0OGNHRjBhQ0JwWkQwaVRVcFlMVEV4Tk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VFF0VkVWWUxVUXRNVVExTTBNaUlHUTlJazB4TWlBMk5qWlJNVElnTmpjMUlESTBJRFk0TTBnMU9ESlJOVGt3SURZNE1DQTFPVE1nTmpjeVZqVTRPRkUxT1RNZ05URTBJRFU1TVNBMU1ESlVOVGMxSURRNU1GRTFOamNnTkRrd0lEVTJNeUEwT1RWVU5UVTFJRFV4TjFFMU5USWdOVFUySURVeE55QTFPVEJSTkRnMklEWXlNeUEwTkRVZ05qTTBWRE0wTUNBMk5EaElNamd5VVRJMk5pQTJNellnTWpZMElEWXlNRlF5TmpBZ05Ea3lWak0zTUVneU56ZFJNekk1SURNM05TQXpOVGdnTXpreFZEUXdOQ0EwTXpsUk5ESXdJRFE0TUNBME1qQWdOVEEyVVRReU1DQTFNamtnTkRNMklEVXlPVkUwTkRVZ05USTVJRFExTVNBMU1qRlJORFUxSURVeE55QTBOVFVnTXpZeFVUUTFOU0F6TXpNZ05EVTFJREk1T0ZRME5UWWdNalV6VVRRMU5pQXlNVGNnTkRVeklESXdOMVEwTXpjZ01UazNVVFF5TUNBeE9UWWdOREl3SURJeE4xRTBNakFnTWpRd0lEUXdOaUF5TnpCUk16YzNJRE15T0NBeU9EUWdNek0xU0RJMk1GWXlNREZSTWpZeElERTNOQ0F5TmpFZ01UTTBVVEkyTWlBM015QXlOalFnTmpGVU1qYzRJRE00VVRJNE1TQXpOaUF5T0RJZ016VklNek14VVRRd01DQXpOU0EwTkRrZ05UQlJOVGN4SURreklEWXdNaUF4TnpsUk5qQTFJREl3TXlBMk1qSWdNakF6VVRZeU9TQXlNRE1nTmpNMElERTVOMVEyTkRBZ01UZ3pVVFl6T0NBeE9ERWdOakkwSURrMVZEWXdOQ0F6VERZd01DQXRNVWd5TkZFeE1pQTFJREV5SURFMlVURXlJRE0xSURVeElETTFVVGt5SURNNElEazNJRFV5VVRFd01pQTJNQ0F4TURJZ016UXhWRGszSURZek1sRTVNU0EyTkRVZ05URWdOalE0VVRFeUlEWTBPQ0F4TWlBMk5qWmFUVEV6TnlBek5ERlJNVE0zSURFek1TQXhNellnT0RsVU1UTXdJRE0zVVRFeU9TQXpOaUF4TWprZ016VklNak0xVVRJek15QTBNU0F5TXpFZ05EaE1NakkySURZeFZqWXlNMHd5TXpFZ05qTTFUREl6TlNBMk5EaElNVEk1VVRFek1pQTJOREVnTVRNeklEWXpPRlF4TXpVZ05qQXpWREV6TnlBMU1UZFVNVE0zSURNME1WcE5OVFUzSURZd00xWTJORGhJTlRBMFVUVXdOQ0EyTkRZZ05URTFJRFl6T1ZFMU1qY2dOak0wSURVME1pQTJNVGxNTlRVM0lEWXdNMXBOTkRJd0lETXhOMVl6T1RkTU5EQTJJRE00TTFFek9UUWdNemN3SURNNE1DQXpOak5NTXpZMklETTFOVkV6TnpNZ016VXdJRE00TWlBek5EWlJOREF3SURNek15QTBNRGtnTXpJNFREUXlNQ0F6TVRkYVRUVTRNaUEyTVV3MU9EWWdPRGhSTlRnMUlEZzRJRFU0TWlBNE0xRTFOVGNnTmpFZ05USTJJRFEyVERVeE1TQXpOMHcxTkRJZ016VklOVGMzVVRVM055QXpOaUExTnpnZ016bFVOVGd3SURRNVZEVTRNaUEyTVZvaUx6NDhjR0YwYUNCcFpEMGlUVXBZTFRF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FMExWUkZXQzFPTFRJeU1USWlJR1E5SWswNE5DQXlNemRVT0RRZ01qVXdWRGs0SURJM01FZzJOemxSTmprMElESTJNaUEyT1RRZ01qVXdWRFkzT1NBeU16QklPVGhST0RRZ01qTTNJRGcwSURJMU1Gb2lMejQ4Y0dGMGFDQnBaRDBpVFVwWUxURXhOQz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V4Tk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FMExWUkZXQzFNVHkweU1qSkNJaUJrUFNKTk1URTBJQzAzT1RoUk1UTXlJQzA0TWpRZ01UWTFJQzA0TWpSSU1UWTNVVEU1TlNBdE9ESTBJREl5TXlBdE56WTBWREkzTlNBdE5qQXdWRE15TUNBdE16a3hWRE0yTWlBdE1UWTBVVE0yTlNBdE1UUXpJRE0yTnlBdE1UTXpVVFF6T1NBeU9USWdOVEl6SURZMU5WUTJORFVnTVRFeU4xRTJOVEVnTVRFME5TQTJOVFVnTVRFMU4xUTJOeklnTVRJd01WUTJPVGtnTVRJMU4xUTNNek1nTVRNd05sUTNOemNnTVRNME5sUTRNamdnTVRNMk1GRTRPRFFnTVRNMk1DQTVNVElnTVRNeU5WUTVORFFnTVRJME5WRTVORFFnTVRJeU1DQTVNeklnTVRJd05WUTVNRGtnTVRFNE5sUTRPRGNnTVRFNE0xRTROallnTVRFNE15QTRORGtnTVRFNU9GUTRNeklnTVRJek9WRTRNeklnTVRJNE55QTRPRFVnTVRJNU5rdzRPRElnTVRNd01GRTROemtnTVRNd015QTROelFnTVRNd04xUTROallnTVRNeE0xRTROVEVnTVRNeU15QTRNek1nTVRNeU0xRTRNVGtnTVRNeU15QTRNRGNnTVRNeE1WUTNOelVnTVRJMU5WUTNNellnTVRFek9WUTJPRGtnT1RNMlZEWXpNeUEyTWpoUk5UYzBJREk1TXlBMU1UQWdMVFZVTkRFd0lDMDBNemRVTXpVMUlDMDJNamxSTWpjNElDMDROaklnTVRZMUlDMDROakpSTVRJMUlDMDROaklnT1RJZ0xUZ3pNVlExTlNBdE56UTJVVFUxSUMwM01URWdOelFnTFRZNU9GUXhNVElnTFRZNE5WRXhNek1nTFRZNE5TQXhOVEFnTFRjd01GUXhOamNnTFRjME1WRXhOamNnTFRjNE9TQXhNVFFnTFRjNU9Gb2lMejQ4Y0dGMGFDQnBaRDBpVFVwWUxURXhOQz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U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DOWtaV1p6UGp4bklITjBjbTlyWlQwaVkzVnljbVZ1ZEVOdmJHOXlJaUJtYVd4c1BTSmpkWEp5Wlc1MFEyOXNiM0lpSUhOMGNtOXJaUzEzYVdSMGFEMGlNQ0lnZEhKaGJuTm1iM0p0UFNKelkyRnNaU2d4TEMweEtTSStQR2NnWkdGMFlTMXRiV3d0Ym05a1pUMGliV0YwYUNJK1BHY2daR0YwWVMxdGJXd3RibTlrWlQwaVZHVllRWFJ2YlNJZ1pHRjBZUzF0YW5ndGRHVjRZMnhoYzNNOUlrOVNSQ0krUEdjZ1pHRjBZUzF0Yld3dGJtOWtaVDBpYldraVBqeDFjMlVnWkdGMFlTMWpQU0l4UkRVelFpSWdlR3hwYm1zNmFISmxaajBpSTAxS1dDMHhNVFF0VkVWWUxVUXRNVVExTTBJaUx6NDhMMmMrUEM5blBqeG5JR1JoZEdFdGJXMXNMVzV2WkdVOUltMXBJaUIwY21GdWMyWnZjbTA5SW5SeVlXNXpiR0YwWlNnM01qSXNNQ2tpUGp4MWMyVWdaR0YwWVMxalBTSXhSRFEyTlNJZ2VHeHBibXM2YUhKbFpqMGlJMDFLV0MweE1UUXRWRVZZTFVrdE1VUTBOalVpTHo0OEwyYytQR2NnWkdGMFlTMXRiV3d0Ym05a1pUMGliVzhpSUhSeVlXNXpabTl5YlQwaWRISmhibk5zWVhSbEtERTFOekV1T0N3d0tTSStQSFZ6WlNCa1lYUmhMV005SWpORUlpQjRiR2x1YXpwb2NtVm1QU0lqVFVwWUxURXhOQzFVUlZndFRpMHpSQ0l2UGp3dlp6NDhaeUJrWVhSaExXMXRiQzF1YjJSbFBTSlVaVmhCZEc5dElpQmtZWFJoTFcxcWVDMTBaWGhqYkdGemN6MGlUMUpFSWlCMGNtRnVjMlp2Y20wOUluUnlZVzV6YkdGMFpTZ3lOakkzTGpZc01Da2lQanhuSUdSaGRHRXRiVzFzTFc1dlpHVTlJbTFwSWo0OGRYTmxJR1JoZEdFdFl6MGlNVVExTTBNaUlIaHNhVzVyT21oeVpXWTlJaU5OU2xndE1URTBMVlJGV0MxRUxURkVOVE5ESWk4K1BDOW5Qand2Wno0OFp5QmtZWFJoTFcxdGJDMXViMlJsUFNKdGJ5SWdkSEpoYm5ObWIzSnRQU0owY21GdWMyeGhkR1VvTXpJNU5DNDJMREFwSWo0OGRYTmxJR1JoZEdFdFl6MGlNamdpSUhoc2FXNXJPbWh5WldZOUlpTk5TbGd0TVRFMExWUkZXQzFPTFRJNElpOCtQQzluUGp4bklHUmhkR0V0Ylcxc0xXNXZaR1U5SW0xcElpQjBjbUZ1YzJadmNtMDlJblJ5WVc1emJHRjBaU2d6TmpnekxqWXNNQ2tpUGp4MWMyVWdaR0YwWVMxalBTSXhSRFEyTlNJZ2VHeHBibXM2YUhKbFpqMGlJMDFLV0MweE1UUXRWRVZZTFVrdE1VUTBOalVpTHo0OEwyYytQR2NnWkdGMFlTMXRiV3d0Ym05a1pUMGliVzhpSUhSeVlXNXpabTl5YlQwaWRISmhibk5zWVhSbEtEUTBOemN1T0N3d0tTSStQSFZ6WlNCa1lYUmhMV005SWpJeU1USWlJSGhzYVc1ck9taHlaV1k5SWlOTlNsZ3RNVEUwTFZSRldDMU9MVEl5TVRJaUx6NDhMMmMrUEdjZ1pHRjBZUzF0Yld3dGJtOWtaVDBpVkdWWVFYUnZiU0lnWkdGMFlTMXRhbmd0ZEdWNFkyeGhjM005SWs5U1JDSWdkSEpoYm5ObWIzSnRQU0owY21GdWMyeGhkR1VvTlRRM09Dd3dLU0krUEdjZ1pHRjBZUzF0Yld3dGJtOWtaVDBpYldraVBqeDFjMlVnWkdGMFlTMWpQU0l4UkRVelF5SWdlR3hwYm1zNmFISmxaajBpSTAxS1dDMHhNVFF0VkVWWUxVUXRNVVExTTBNaUx6NDhMMmMrUEM5blBqeG5JR1JoZEdFdGJXMXNMVzV2WkdVOUltMXBJaUIwY21GdWMyWnZjbTA5SW5SeVlXNXpiR0YwWlNnMk1UUTFMREFwSWo0OGRYTmxJR1JoZEdFdFl6MGlNVVEwTmpVaUlIaHNhVzVyT21oeVpXWTlJaU5OU2xndE1URTBMVlJGV0MxSkxURkVORFkxSWk4K1BDOW5QanhuSUdSaGRHRXRiVzFzTFc1dlpHVTlJbTF6ZFhBaUlIUnlZVzV6Wm05eWJUMGlkSEpoYm5Oc1lYUmxLRFkzTVRjc01Da2lQanhuSUdSaGRHRXRiVzFzTFc1dlpHVTlJbTF2SWo0OGRYTmxJR1JoZEdFdFl6MGlNamtpSUhoc2FXNXJPbWh5WldZOUlpTk5TbGd0TVRFMExWUkZXQzFPTFRJNUlpOCtQQzluUGp4bklHUmhkR0V0Ylcxc0xXNXZaR1U5SW0xdUlpQjBjbUZ1YzJadmNtMDlJblJ5WVc1emJHRjBaU2cwTWpJc05ERXpLU0J6WTJGc1pTZ3dMamN3TnlraVBqeDFjMlVnWkdGMFlTMWpQU0l6TWlJZ2VHeHBibXM2YUhKbFpqMGlJMDFLV0MweE1UUXRWRVZZTFU0dE16SWlMejQ4TDJjK1BDOW5QanhuSUdSaGRHRXRiVzFzTFc1dlpHVTlJbTF2SWlCMGNtRnVjMlp2Y20wOUluUnlZVzV6YkdGMFpTZzNPREl3TGpNc01Da2lQangxYzJVZ1pHRjBZUzFqUFNJelJDSWdlR3hwYm1zNmFISmxaajBpSTAxS1dDMHhNVFF0VkVWWUxVNHRNMFFpTHo0OEwyYytQR2NnWkdGMFlTMXRiV3d0Ym05a1pUMGliVzhpSUhSeVlXNXpabTl5YlQwaWRISmhibk5zWVhSbEtEZzROell1TVN3d0tTQjBjbUZ1YzJ4aGRHVW9NQ0F4S1NJK1BIVnpaU0JrWVhSaExXTTlJakl5TWtJaUlIaHNhVzVyT21oeVpXWTlJaU5OU2xndE1URTBMVlJGV0MxTVR5MHlNakpDSWk4K1BDOW5QanhuSUdSaGRHRXRiVzFzTFc1dlpHVTlJbTF2SWlCMGNtRnVjMlp2Y20wOUluUnlZVzV6YkdGMFpTZzVPREl3TGpFc01Da2lQangxYzJVZ1pHRjBZUzFqUFNJeU9DSWdlR3hwYm1zNmFISmxaajBpSTAxS1dDMHhNVFF0VkVWWUxVNHRNamdpTHo0OEwyYytQR2NnWkdGMFlTMXRiV3d0Ym05a1pUMGliV2tpSUhSeVlXNXpabTl5YlQwaWRISmhibk5zWVhSbEtERXdNakE1TGpFc01Da2lQangxYzJVZ1pHRjBZUzFqUFNJeFJEUTJOU0lnZUd4cGJtczZhSEpsWmowaUkwMUtXQzB4TVRRdFZFVllMVWt0TVVRME5qVWlMejQ4TDJjK1BHY2daR0YwWVMxdGJXd3RibTlrWlQwaWJXOGlJSFJ5WVc1elptOXliVDBpZEhKaGJuTnNZWFJsS0RFeE1EQXpMak1zTUNraVBqeDFjMlVnWkdGMFlTMWpQU0l5TWpFeUlpQjRiR2x1YXpwb2NtVm1QU0lqVFVwWUxURXhOQzFVUlZndFRpMHlNakV5SWk4K1BDOW5QanhuSUdSaGRHRXRiVzFzTFc1dlpHVTlJbFJsV0VGMGIyMGlJR1JoZEdFdGJXcDRMWFJsZUdOc1lYTnpQU0pQVWtRaUlIUnlZVzV6Wm05eWJUMGlkSEpoYm5Oc1lYUmxLREV5TURBekxqWXNNQ2tpUGp4bklHUmhkR0V0Ylcxc0xXNXZaR1U5SW0xcElqNDhkWE5sSUdSaGRHRXRZejBpTVVRMU0wTWlJSGhzYVc1ck9taHlaV1k5SWlOTlNsZ3RNVEUwTFZSRldDMUVMVEZFTlRORElpOCtQQzluUGp3dlp6NDhaeUJrWVhSaExXMXRiQzF1YjJSbFBTSnRhU0lnZEhKaGJuTm1iM0p0UFNKMGNtRnVjMnhoZEdVb01USTJOekF1Tml3d0tTSStQSFZ6WlNCa1lYUmhMV005SWpGRU5EWTFJaUI0YkdsdWF6cG9jbVZtUFNJalRVcFlMVEV4TkMxVVJWZ3RTUzB4UkRRMk5TSXZQand2Wno0OFp5QmtZWFJoTFcxdGJDMXViMlJsUFNKdGMzVndJaUIwY21GdWMyWnZjbTA5SW5SeVlXNXpiR0YwWlNneE16STBNaTQyTERBcElqNDhaeUJrWVhSaExXMXRiQzF1YjJSbFBTSnRieUkrUEhWelpTQmtZWFJoTFdNOUlqSTVJaUI0YkdsdWF6cG9jbVZtUFNJalRVcFlMVEV4TkMxVVJWZ3RUaTB5T1NJdlBqd3ZaejQ4WnlCa1lYUmhMVzF0YkMxdWIyUmxQU0p0YmlJZ2RISmhibk5tYjNKdFBTSjBjbUZ1YzJ4aGRHVW9OREl5TERReE15a2djMk5oYkdVb01DNDNNRGNwSWo0OGRYTmxJR1JoZEdFdFl6MGlNeklpSUhoc2FXNXJPbWh5WldZOUlpTk5TbGd0TVRFMExWUkZXQzFPTFRNeUlpOCtQQzluUGp3dlp6NDhaeUJrWVhSaExXMXRiQzF1YjJSbFBTSnRhU0lnZEhKaGJuTm1iM0p0UFNKMGNtRnVjMnhoZEdVb01UUXdOamd1TVN3d0tTSStQSFZ6WlNCa1lYUmhMV005SWpGRU5EVkVJaUI0YkdsdWF6cG9jbVZtUFNJalRVcFlMVEV4TkMxVVJWZ3RTUzB4UkRRMVJDSXZQand2Wno0OFp5QmtZWFJoTFcxdGJDMXViMlJsUFNKdGJ5SWdkSEpoYm5ObWIzSnRQU0owY21GdWMyeGhkR1VvTVRRMU56RXVNU3d3S1NJK1BIVnpaU0JrWVhSaExXTTlJakk0SWlCNGJHbHVhenBvY21WbVBTSWpUVXBZTFRFeE5DMVVSVmd0VGkweU9DSXZQand2Wno0OFp5QmtZWFJoTFcxdGJDMXViMlJsUFNKdGFTSWdkSEpoYm5ObWIzSnRQU0owY21GdWMyeGhkR1VvTVRRNU5qQXVNU3d3S1NJK1BIVnpaU0JrWVhSaExXTTlJakZFTkRZMUlpQjRiR2x1YXpwb2NtVm1QU0lqVFVwWUxURXhOQzFVUlZndFNTMHhSRFEyTlNJdlBqd3ZaejQ4WnlCa1lYUmhMVzF0YkMxdWIyUmxQU0p0YnlJZ2RISmhibk5tYjNKdFBTSjBjbUZ1YzJ4aGRHVW9NVFUxTXpJdU1Td3dLU0krUEhWelpTQmtZWFJoTFdNOUlqSTVJaUI0YkdsdWF6cG9jbVZtUFNJalRVcFlMVEV4TkMxVVJWZ3RUaTB5T1NJdlBqd3ZaejQ4WnlCa1lYUmhMVzF0YkMxdWIyUmxQU0p0YVNJZ2RISmhibk5tYjNKdFBTSjBjbUZ1YzJ4aGRHVW9NVFU1TWpFdU1Td3dLU0krUEhWelpTQmtZWFJoTFdNOUlqRkVORFV4SWlCNGJHbHVhenBvY21WbVBTSWpUVXBZTFRFeE5DMVVSVmd0U1MweFJEUTFNU0l2UGp3dlp6NDhaeUJrWVhSaExXMXRiQzF1YjJSbFBTSnRhU0lnZEhKaGJuTm1iM0p0UFNKMGNtRnVjMnhoZEdVb01UWTBOREV1TVN3d0tTSStQSFZ6WlNCa1lYUmhMV005SWpGRU5EWTFJaUI0YkdsdWF6cG9jbVZtUFNJalRVcFlMVEV4TkMxVVJWZ3RTUzB4UkRRMk5TSXZQand2Wno0OEwyYytQQzluUGp3dmMzWm5QZz09IiwKCSJSZWFsVmlld1NpemVKc29uIiA6ICJ7XCJoZWlnaHRcIjo3ODUuNzE0MjYzOTE2MDE1NixcIndpZHRoXCI6NjAwMH0iCn0K"/>
    </extobj>
    <extobj name="2384804F-3998-4D57-9195-F3826E402611-34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35">
      <extobjdata type="2384804F-3998-4D57-9195-F3826E402611" data="ewoJIkltZ1NldHRpbmdKc29uIiA6ICJ7XCJoZWlnaHRcIjoxNy44NTcxNDI4NTcxNDI4NTQsXCJ3aWR0aFwiOjI5Ni40Mjg1NzE0Mjg1NzE0fSIsCgkiTGF0ZXgiIDogIlxcbWF0aGJie0R9W1ggKyBZXSA9IFxcbWF0aGJie0R9W1hdICsgXFxtYXRoYmJ7RH1bWV0gKyAyY292KFgsWSkiLAoJIkxhdGV4SW1nQmFzZTY0IiA6ICJQSE4yWnlCNGJXeHVjejBpYUhSMGNEb3ZMM2QzZHk1M015NXZjbWN2TWpBd01DOXpkbWNpSUhkcFpIUm9QU0l6T0M0d01qSmxlQ0lnYUdWcFoyaDBQU0l5TGpJMk1tVjRJaUJ5YjJ4bFBTSnBiV2NpSUdadlkzVnpZV0pzWlQwaVptRnNjMlVpSUhacFpYZENiM2c5SWpBZ0xUYzFNQ0F4Tmpnd05TNDJJREV3TURBaUlIaHRiRzV6T25oc2FXNXJQU0pvZEhSd09pOHZkM2QzTG5jekxtOXlaeTh4T1RrNUwzaHNhVzVySWlCaGNtbGhMV2hwWkdSbGJqMGlkSEoxWlNJZ2MzUjViR1U5SW5abGNuUnBZMkZzTFdGc2FXZHVPaUF0TUM0MU5qWmxlRHNnYldGNExYZHBaSFJvT2lBNU9DVTdJajQ4WkdWbWN6NDhjR0YwYUNCcFpEMGlUVXBZTFRFeU9DMVVSVmd0UkMweFJEVXpRaUlnWkQwaVRURTJJRFkyTmxFeE5pQTJOelVnTWpnZ05qZ3pTREU1TTFFek1qa2dOamd6SURNMk5DQTJPREpVTkRNd0lEWTNNbEUxTXpRZ05qVXdJRFl3TUNBMU9EVlVOamcySURReU0xRTJPRGdnTkRBMklEWTRPQ0F6TlRKUk5qZzRJREkzTkNBMk56TWdNakkyVVRZME1TQXhNekFnTlRZMUlEY3lWRE00TVNBeFVUTTJPQ0F0TVNBeE9UVWdMVEZJTWpoUk1UWWdOU0F4TmlBeE5sRXhOaUF6TlNBMU15QXpOVkUyT0NBek5pQTNOU0F6TjFRNE55QTBNbFE1TlNBMU1sRTVPQ0EyTVNBNU9DQXpOREZVT1RVZ05qTXdVVGt4SURZME1DQTRNeUEyTkROVU5UTWdOalE0VVRFMklEWTBPQ0F4TmlBMk5qWmFUVEl6TnlBMk5EWlJNak0zSURZME9DQXhPRFFnTmpRNFNERXlPRkV4TWpnZ05qUTNJREV6TXlBMk16SlJNVE0ySURZeU1DQXhNellnTXpReFVURXpOaUEyTkNBeE16TWdOVEJNTVRJNElETTFTREl6TjB3eU16QWdORGhNTWpJMklEWXhWak0wTTFFeU1qZ2dOakl3SURJek1TQTJNek5STWpNeUlEWXpOaUF5TXpjZ05qUTJXazB5TmpRZ05qRlJNamM0SURRd0lETXhNQ0F6TlZFek5qTWdNelVnTkRBeElEVTFWRFEyTVNBeE1USlVORGsySURFNU0xUTFNVE1nTWprMVVUVXhOU0F6TXpNZ05URTFJRE0wT1ZFMU1UVWdOREV4SURVd05DQTBOVGxSTkRneElEVTVPQ0F6TnpNZ05qUXhVVE0xTVNBMk5EZ2dNekl4SURZME9GRXpNRFFnTmpRNElESTVNaUEyTkROVU1qYzNJRFl6TlZReU5qUWdOakl4VmpZeFdrMDBOakVnTmpJNFVUUTJNaUEyTWpjZ05EY3hJRFl4TmxRME9Ea2dOVGswVkRVd09TQTFOVGxVTlRJNUlEVXdPVlExTkRRZ05EUXhWRFUxTUNBek5USlJOVFV3SURFMk5TQTBOemtnTnpWTU5EWTRJRFU1VVRRM05DQTJNU0EwT0RRZ05qVlVOVEl5SURnM1ZEVTNNeUF4TWpoVU5qRTRJREU1TlZRMk5UQWdNamt3VVRZMU5DQXpNaklnTmpVMElETTFORkUyTlRRZ05ERTRJRFl6T0NBME5qUlVOVGd4SURVMU1sRTFOVGtnTlRjMklEVXlPU0ExT1RWVU5EZ3dJRFl5TVV3ME5qRWdOakk0V2lJdlBqeHdZWFJvSUdsa1BTSk5TbGd0TVRJNExWUkZXQzFPTFRWQ0lpQmtQU0pOTVRFNElDMHlOVEJXTnpVd1NESTFOVlkzTVRCSU1UVTRWaTB5TVRCSU1qVTFWaTB5TlRCSU1URTRXaUl2UGp4d1lYUm9JR2xrUFNKTlNsZ3RNVEk0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k0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PQzFVUlZndFNTMHhSRFEwUXlJZ1pEMGlUVFkySURZek4xRTFOQ0EyTXpjZ05Ea2dOak0zVkRNNUlEWXpPRlF6TWlBMk5ERlVNekFnTmpRM1ZETXpJRFkyTkZRME1pQTJPREpSTkRRZ05qZ3pJRFUySURZNE0xRXhNRFFnTmpnd0lERTJOU0EyT0RCUk1qZzRJRFk0TUNBek1EWWdOamd6U0RNeE5sRXpNaklnTmpjM0lETXlNaUEyTnpSVU16SXdJRFkxTmxFek1UWWdOalF6SURNeE1DQTJNemRJTWprNFVUSTBNaUEyTXpjZ01qUXlJRFl5TkZFeU5ESWdOakU1SURJNU1pQTBOemRVTXpReklETXpNMHd6TkRZZ016TTJVVE0xTUNBek5EQWdNelU0SURNME9WUXpOemtnTXpjelZEUXhNU0EwTVRCVU5EVTBJRFEyTVZFMU5EWWdOVFk0SURVMk1TQTFPRGRVTlRjM0lEWXhPRkUxTnpjZ05qTTBJRFUwTlNBMk16ZFJOVEk0SURZek55QTFNamdnTmpRM1VUVXlPQ0EyTkRrZ05UTXdJRFkyTVZFMU16TWdOamMySURVek5TQTJOemxVTlRRNUlEWTRNMUUxTlRFZ05qZ3pJRFUzT0NBMk9ESlVOalUzSURZNE1GRTJPRFFnTmpnd0lEY3hNeUEyT0RGVU56UTJJRFk0TWxFM05qTWdOamd5SURjMk15QTJOek5STnpZeklEWTJPU0EzTmpBZ05qVTNWRGMxTlNBMk5ETlJOelV6SURZek55QTNNelFnTmpNM1VUWTJNaUEyTXpJZ05qRTNJRFU0TjFFMk1EZ2dOVGM0SURRM055QTBNalJNTXpRNElESTNNMHd6TWpJZ01UWTVVVEk1TlNBMk1pQXlPVFVnTlRkUk1qazFJRFEySURNMk15QTBObEV6TnprZ05EWWdNemcwSURRMVZETTVNQ0F6TlZFek9UQWdNek1nTXpnNElESXpVVE00TkNBMklETTRNaUEwVkRNMk5pQXhVVE0yTVNBeElETXlOQ0F4VkRJek1pQXlVVEUzTUNBeUlERXpPQ0F5VkRFd01pQXhVVGcwSURFZ09EUWdPVkU0TkNBeE5DQTROeUF5TkZFNE9DQXlOeUE0T1NBek1GUTVNQ0F6TlZRNU1TQXpPVlE1TXlBME1sUTVOaUEwTkZReE1ERWdORFZVTVRBM0lEUTFWREV4TmlBME5sUXhNamtnTkRaUk1UWTRJRFEzSURFNE1DQTFNRlF4T1RnZ05qTlJNakF4SURZNElESXlOeUF4TnpGTU1qVXlJREkzTkV3eE1qa2dOakl6VVRFeU9DQTJNalFnTVRJM0lEWXlOVlF4TWpVZ05qSTNWREV5TWlBMk1qbFVNVEU0SURZek1WUXhNVE1nTmpNelZERXdOU0EyTXpSVU9UWWdOak0xVkRneklEWXpObFEyTmlBMk16ZGFJaTgrUEhCaGRHZ2dhV1E5SWsxS1dDMHhNamd0VkVWWUxVNHROVVFpSUdROUlrMHlNaUEzTVRCV056VXdTREUxT1ZZdE1qVXdTREl5VmkweU1UQklNVEU1VmpjeE1FZ3lNbG9pTHo0OGNHRjBhQ0JwWkQwaVRVcFlMVEV5T0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eU9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USTR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HhNamd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USTRMVlJGV0MxSkxURkVORFl6SWlCa1BTSk5NVGN6SURNNE1GRXhOek1nTkRBMUlERTFOQ0EwTURWUk1UTXdJRFF3TlNBeE1EUWdNemMyVkRZeElESTROMUUyTUNBeU9EWWdOVGtnTWpnMFZEVTRJREk0TVZRMU5pQXlOemxVTlRNZ01qYzRWRFE1SURJM09GUTBNU0F5TnpoSU1qZFJNakVnTWpnMElESXhJREk0TjFFeU1TQXlPVFFnTWprZ016RTJWRFV6SURNMk9GUTVOeUEwTVRsVU1UWXdJRFEwTVZFeU1ESWdORFF4SURJeU5TQTBNVGRVTWpRNUlETTJNVkV5TkRrZ016UTBJREkwTmlBek16VlJNalEySURNeU9TQXlNekVnTWpreFZESXdNQ0F5TURKVU1UZ3lJREV4TTFFeE9ESWdPRFlnTVRnM0lEWTVVVEl3TUNBeU5pQXlOVEFnTWpaUk1qZzNJREkySURNeE9TQTJNRlF6TmprZ01UTTVWRE01T0NBeU1qSlVOREE1SURJM04xRTBNRGtnTXpBd0lEUXdNU0F6TVRkVU16Z3pJRE0wTTFRek5qVWdNell4VkRNMU55QXpPRE5STXpVM0lEUXdOU0F6TnpZZ05ESTBWRFF4TnlBME5ETlJORE0ySURRME15QTBOVEVnTkRJMVZEUTJOeUF6TmpkUk5EWTNJRE0wTUNBME5UVWdNamcwVkRReE9DQXhOVGxVTXpRM0lEUXdWREkwTVNBdE1URlJNVGMzSUMweE1TQXhNemtnTWpKUk1UQXlJRFUwSURFd01pQXhNVGRSTVRBeUlERTBPQ0F4TVRBZ01UZ3hWREUxTVNBeU9UaFJNVGN6SURNMk1pQXhOek1nTXpnd1dpSXZQanh3WVhSb0lHbGtQU0pOU2xndE1USTR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qZ3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1qZ3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eE1qZ3RWRVZZTFVRdE1VUTFNMElpTHo0OEwyYytQQzluUGp4bklHUmhkR0V0Ylcxc0xXNXZaR1U5SW0xdklpQjBjbUZ1YzJadmNtMDlJblJ5WVc1emJHRjBaU2czTWpJc01Da2lQangxYzJVZ1pHRjBZUzFqUFNJMVFpSWdlR3hwYm1zNmFISmxaajBpSTAxS1dDMHhNamd0VkVWWUxVNHROVUlpTHo0OEwyYytQR2NnWkdGMFlTMXRiV3d0Ym05a1pUMGliV2tpSUhSeVlXNXpabTl5YlQwaWRISmhibk5zWVhSbEtERXdNREFzTUNraVBqeDFjMlVnWkdGMFlTMWpQU0l4UkRRMFFpSWdlR3hwYm1zNmFISmxaajBpSTAxS1dDMHhNamd0VkVWWUxVa3RNVVEwTkVJaUx6NDhMMmMrUEdjZ1pHRjBZUzF0Yld3dGJtOWtaVDBpYlc4aUlIUnlZVzV6Wm05eWJUMGlkSEpoYm5Oc1lYUmxLREl3TnpRdU1pd3dLU0krUEhWelpTQmtZWFJoTFdNOUlqSkNJaUI0YkdsdWF6cG9jbVZtUFNJalRVcFlMVEV5T0MxVVJWZ3RUaTB5UWlJdlBqd3ZaejQ4WnlCa1lYUmhMVzF0YkMxdWIyUmxQU0p0YVNJZ2RISmhibk5tYjNKdFBTSjBjbUZ1YzJ4aGRHVW9NekEzTkM0MExEQXBJajQ4ZFhObElHUmhkR0V0WXowaU1VUTBORU1pSUhoc2FXNXJPbWh5WldZOUlpTk5TbGd0TVRJNExWUkZXQzFKTFRGRU5EUkRJaTgrUEM5blBqeG5JR1JoZEdFdGJXMXNMVzV2WkdVOUltMXZJaUIwY21GdWMyWnZjbTA5SW5SeVlXNXpiR0YwWlNnek9ETTNMalFzTUNraVBqeDFjMlVnWkdGMFlTMWpQU0kxUkNJZ2VHeHBibXM2YUhKbFpqMGlJMDFLV0MweE1qZ3RWRVZZTFU0dE5VUWlMejQ4TDJjK1BHY2daR0YwWVMxdGJXd3RibTlrWlQwaWJXOGlJSFJ5WVc1elptOXliVDBpZEhKaGJuTnNZWFJsS0RRek9UTXVNaXd3S1NJK1BIVnpaU0JrWVhSaExXTTlJak5FSWlCNGJHbHVhenBvY21WbVBTSWpUVXBZTFRFeU9DMVVSVmd0VGkwelJDSXZQand2Wno0OFp5QmtZWFJoTFcxdGJDMXViMlJsUFNKVVpWaEJkRzl0SWlCa1lYUmhMVzFxZUMxMFpYaGpiR0Z6Y3owaVQxSkVJaUIwY21GdWMyWnZjbTA5SW5SeVlXNXpiR0YwWlNnMU5EUTVMREFwSWo0OFp5QmtZWFJoTFcxdGJDMXViMlJsUFNKdGFTSStQSFZ6WlNCa1lYUmhMV005SWpGRU5UTkNJaUI0YkdsdWF6cG9jbVZtUFNJalRVcFlMVEV5T0MxVVJWZ3RSQzB4UkRVelFpSXZQand2Wno0OEwyYytQR2NnWkdGMFlTMXRiV3d0Ym05a1pUMGliVzhpSUhSeVlXNXpabTl5YlQwaWRISmhibk5zWVhSbEtEWXhOekVzTUNraVBqeDFjMlVnWkdGMFlTMWpQU0kxUWlJZ2VHeHBibXM2YUhKbFpqMGlJMDFLV0MweE1qZ3RWRVZZTFU0dE5VSWlMejQ4TDJjK1BHY2daR0YwWVMxdGJXd3RibTlrWlQwaWJXa2lJSFJ5WVc1elptOXliVDBpZEhKaGJuTnNZWFJsS0RZME5Ea3NNQ2tpUGp4MWMyVWdaR0YwWVMxalBTSXhSRFEwUWlJZ2VHeHBibXM2YUhKbFpqMGlJMDFLV0MweE1qZ3RWRVZZTFVrdE1VUTBORUlpTHo0OEwyYytQR2NnWkdGMFlTMXRiV3d0Ym05a1pUMGliVzhpSUhSeVlXNXpabTl5YlQwaWRISmhibk5zWVhSbEtEY3pNREVzTUNraVBqeDFjMlVnWkdGMFlTMWpQU0kxUkNJZ2VHeHBibXM2YUhKbFpqMGlJMDFLV0MweE1qZ3RWRVZZTFU0dE5VUWlMejQ4TDJjK1BHY2daR0YwWVMxdGJXd3RibTlrWlQwaWJXOGlJSFJ5WVc1elptOXliVDBpZEhKaGJuTnNZWFJsS0RjNE1ERXVNaXd3S1NJK1BIVnpaU0JrWVhSaExXTTlJakpDSWlCNGJHbHVhenBvY21WbVBTSWpUVXBZTFRFeU9DMVVSVmd0VGkweVFpSXZQand2Wno0OFp5QmtZWFJoTFcxdGJDMXViMlJsUFNKVVpWaEJkRzl0SWlCa1lYUmhMVzFxZUMxMFpYaGpiR0Z6Y3owaVQxSkVJaUIwY21GdWMyWnZjbTA5SW5SeVlXNXpiR0YwWlNnNE9EQXhMalFzTUNraVBqeG5JR1JoZEdFdGJXMXNMVzV2WkdVOUltMXBJajQ4ZFhObElHUmhkR0V0WXowaU1VUTFNMElpSUhoc2FXNXJPbWh5WldZOUlpTk5TbGd0TVRJNExWUkZXQzFFTFRGRU5UTkNJaTgrUEM5blBqd3ZaejQ4WnlCa1lYUmhMVzF0YkMxdWIyUmxQU0p0YnlJZ2RISmhibk5tYjNKdFBTSjBjbUZ1YzJ4aGRHVW9PVFV5TXk0MExEQXBJajQ4ZFhObElHUmhkR0V0WXowaU5VSWlJSGhzYVc1ck9taHlaV1k5SWlOTlNsZ3RNVEk0TFZSRldDMU9MVFZDSWk4K1BDOW5QanhuSUdSaGRHRXRiVzFzTFc1dlpHVTlJbTFwSWlCMGNtRnVjMlp2Y20wOUluUnlZVzV6YkdGMFpTZzVPREF4TGpRc01Da2lQangxYzJVZ1pHRjBZUzFqUFNJeFJEUTBReUlnZUd4cGJtczZhSEpsWmowaUkwMUtXQzB4TWpndFZFVllMVWt0TVVRME5FTWlMejQ4TDJjK1BHY2daR0YwWVMxdGJXd3RibTlrWlQwaWJXOGlJSFJ5WVc1elptOXliVDBpZEhKaGJuTnNZWFJsS0RFd05UWTBMalFzTUNraVBqeDFjMlVnWkdGMFlTMWpQU0kxUkNJZ2VHeHBibXM2YUhKbFpqMGlJMDFLV0MweE1qZ3RWRVZZTFU0dE5VUWlMejQ4TDJjK1BHY2daR0YwWVMxdGJXd3RibTlrWlQwaWJXOGlJSFJ5WVc1elptOXliVDBpZEhKaGJuTnNZWFJsS0RFeE1EWTBMamNzTUNraVBqeDFjMlVnWkdGMFlTMWpQU0l5UWlJZ2VHeHBibXM2YUhKbFpqMGlJMDFLV0MweE1qZ3RWRVZZTFU0dE1rSWlMejQ4TDJjK1BHY2daR0YwWVMxdGJXd3RibTlrWlQwaWJXNGlJSFJ5WVc1elptOXliVDBpZEhKaGJuTnNZWFJsS0RFeU1EWTBMamtzTUNraVBqeDFjMlVnWkdGMFlTMWpQU0l6TWlJZ2VHeHBibXM2YUhKbFpqMGlJMDFLV0MweE1qZ3RWRVZZTFU0dE16SWlMejQ4TDJjK1BHY2daR0YwWVMxdGJXd3RibTlrWlQwaWJXa2lJSFJ5WVc1elptOXliVDBpZEhKaGJuTnNZWFJsS0RFeU5UWTBMamtzTUNraVBqeDFjMlVnWkdGMFlTMWpQU0l4UkRRMU1DSWdlR3hwYm1zNmFISmxaajBpSTAxS1dDMHhNamd0VkVWWUxVa3RNVVEwTlRBaUx6NDhMMmMrUEdjZ1pHRjBZUzF0Yld3dGJtOWtaVDBpYldraUlIUnlZVzV6Wm05eWJUMGlkSEpoYm5Oc1lYUmxLREV5T1RrM0xqa3NNQ2tpUGp4MWMyVWdaR0YwWVMxalBTSXhSRFExUXlJZ2VHeHBibXM2YUhKbFpqMGlJMDFLV0MweE1qZ3RWRVZZTFVrdE1VUTBOVU1pTHo0OEwyYytQR2NnWkdGMFlTMXRiV3d0Ym05a1pUMGliV2tpSUhSeVlXNXpabTl5YlQwaWRISmhibk5zWVhSbEtERXpORGd5TGprc01Da2lQangxYzJVZ1pHRjBZUzFqUFNJeFJEUTJNeUlnZUd4cGJtczZhSEpsWmowaUkwMUtXQzB4TWpndFZFVllMVWt0TVVRME5qTWlMejQ4TDJjK1BHY2daR0YwWVMxdGJXd3RibTlrWlQwaWJXOGlJSFJ5WVc1elptOXliVDBpZEhKaGJuTnNZWFJsS0RFek9UWTNMamtzTUNraVBqeDFjMlVnWkdGMFlTMWpQU0l5T0NJZ2VHeHBibXM2YUhKbFpqMGlJMDFLV0MweE1qZ3RWRVZZTFU0dE1qZ2lMejQ4TDJjK1BHY2daR0YwWVMxdGJXd3RibTlrWlQwaWJXa2lJSFJ5WVc1elptOXliVDBpZEhKaGJuTnNZWFJsS0RFME16VTJMamtzTUNraVBqeDFjMlVnWkdGMFlTMWpQU0l4UkRRMFFpSWdlR3hwYm1zNmFISmxaajBpSTAxS1dDMHhNamd0VkVWWUxVa3RNVVEwTkVJaUx6NDhMMmMrUEdjZ1pHRjBZUzF0Yld3dGJtOWtaVDBpYlc4aUlIUnlZVzV6Wm05eWJUMGlkSEpoYm5Oc1lYUmxLREUxTWpBNExqa3NNQ2tpUGp4MWMyVWdaR0YwWVMxalBTSXlReUlnZUd4cGJtczZhSEpsWmowaUkwMUtXQzB4TWpndFZFVllMVTR0TWtNaUx6NDhMMmMrUEdjZ1pHRjBZUzF0Yld3dGJtOWtaVDBpYldraUlIUnlZVzV6Wm05eWJUMGlkSEpoYm5Oc1lYUmxLREUxTmpVekxqWXNNQ2tpUGp4MWMyVWdaR0YwWVMxalBTSXhSRFEwUXlJZ2VHeHBibXM2YUhKbFpqMGlJMDFLV0MweE1qZ3RWRVZZTFVrdE1VUTBORU1pTHo0OEwyYytQR2NnWkdGMFlTMXRiV3d0Ym05a1pUMGliVzhpSUhSeVlXNXpabTl5YlQwaWRISmhibk5zWVhSbEtERTJOREUyTGpZc01Da2lQangxYzJVZ1pHRjBZUzFqUFNJeU9TSWdlR3hwYm1zNmFISmxaajBpSTAxS1dDMHhNamd0VkVWWUxVNHRNamtpTHo0OEwyYytQQzluUGp3dlp6NDhMM04yWno0PSIsCgkiUmVhbFZpZXdTaXplSnNvbiIgOiAie1wiaGVpZ2h0XCI6MzUyLFwid2lkdGhcIjo1OTI5fSIKfQo="/>
    </extobj>
    <extobj name="2384804F-3998-4D57-9195-F3826E402611-36">
      <extobjdata type="2384804F-3998-4D57-9195-F3826E402611" data="ewoJIkltZ1NldHRpbmdKc29uIiA6ICJ7XCJoZWlnaHRcIjoxNy44NTcxNDI4NTcxNDI4NTQsXCJ3aWR0aFwiOjY5LjY0Mjg1NzE0Mjg1NzE0fSIsCgkiTGF0ZXgiIDogIlxcbWF0aGJie0R9W1hdIFxcZ2VxIDAiLAoJIkxhdGV4SW1nQmFzZTY0IiA6ICJQSE4yWnlCNGJXeHVjejBpYUhSMGNEb3ZMM2QzZHk1M015NXZjbWN2TWpBd01DOXpkbWNpSUhkcFpIUm9QU0k0TGprMk4yVjRJaUJvWldsbmFIUTlJakl1TWpZeVpYZ2lJSEp2YkdVOUltbHRaeUlnWm05amRYTmhZbXhsUFNKbVlXeHpaU0lnZG1sbGQwSnZlRDBpTUNBdE56VXdJRE01TmpNdU5pQXhNREF3SWlCNGJXeHVjenA0YkdsdWF6MGlhSFIwY0RvdkwzZDNkeTUzTXk1dmNtY3ZNVGs1T1M5NGJHbHVheUlnWVhKcFlTMW9hV1JrWlc0OUluUnlkV1VpSUhOMGVXeGxQU0oyWlhKMGFXTmhiQzFoYkdsbmJqb2dMVEF1TlRZMlpYZzdJRzFoZUMxM2FXUjBhRG9nT1RnbE95SStQR1JsWm5NK1BIQmhkR2dnYVdROUlrMUtXQzAwT0MxVVJWZ3RSQzB4UkRVelFpSWdaRDBpVFRFMklEWTJObEV4TmlBMk56VWdNamdnTmpnelNERTVNMUV6TWprZ05qZ3pJRE0yTkNBMk9ESlVORE13SURZM01sRTFNelFnTmpVd0lEWXdNQ0ExT0RWVU5qZzJJRFF5TTFFMk9EZ2dOREEySURZNE9DQXpOVEpSTmpnNElESTNOQ0EyTnpNZ01qSTJVVFkwTVNBeE16QWdOVFkxSURjeVZETTRNU0F4VVRNMk9DQXRNU0F4T1RVZ0xURklNamhSTVRZZ05TQXhOaUF4TmxFeE5pQXpOU0ExTXlBek5WRTJPQ0F6TmlBM05TQXpOMVE0TnlBME1sUTVOU0ExTWxFNU9DQTJNU0E1T0NBek5ERlVPVFVnTmpNd1VUa3hJRFkwTUNBNE15QTJORE5VTlRNZ05qUTRVVEUySURZME9DQXhOaUEyTmpaYVRUSXpOeUEyTkRaUk1qTTNJRFkwT0NBeE9EUWdOalE0U0RFeU9GRXhNamdnTmpRM0lERXpNeUEyTXpKUk1UTTJJRFl5TUNBeE16WWdNelF4VVRFek5pQTJOQ0F4TXpNZ05UQk1NVEk0SURNMVNESXpOMHd5TXpBZ05EaE1NakkySURZeFZqTTBNMUV5TWpnZ05qSXdJREl6TVNBMk16TlJNak15SURZek5pQXlNemNnTmpRMldrMHlOalFnTmpGUk1qYzRJRFF3SURNeE1DQXpOVkV6TmpNZ016VWdOREF4SURVMVZEUTJNU0F4TVRKVU5EazJJREU1TTFRMU1UTWdNamsxVVRVeE5TQXpNek1nTlRFMUlETTBPVkUxTVRVZ05ERXhJRFV3TkNBME5UbFJORGd4SURVNU9DQXpOek1nTmpReFVUTTFNU0EyTkRnZ016SXhJRFkwT0ZFek1EUWdOalE0SURJNU1pQTJORE5VTWpjM0lEWXpOVlF5TmpRZ05qSXhWall4V2swME5qRWdOakk0VVRRMk1pQTJNamNnTkRjeElEWXhObFEwT0RrZ05UazBWRFV3T1NBMU5UbFVOVEk1SURVd09WUTFORFFnTkRReFZEVTFNQ0F6TlRKUk5UVXdJREUyTlNBME56a2dOelZNTkRZNElEVTVVVFEzTkNBMk1TQTBPRFFnTmpWVU5USXlJRGczVkRVM015QXhNamhVTmpFNElERTVOVlEyTlRBZ01qa3dVVFkxTkNBek1qSWdOalUwSURNMU5GRTJOVFFnTkRFNElEWXpPQ0EwTmpSVU5UZ3hJRFUxTWxFMU5Ua2dOVGMySURVeU9TQTFPVFZVTkRnd0lEWXlNVXcwTmpFZ05qSTRXaUl2UGp4d1lYUm9JR2xrUFNKTlNsZ3RORGd0VkVWWUxVNHROVUlpSUdROUlrMHhNVGdnTFRJMU1GWTNOVEJJTWpVMVZqY3hNRWd4TlRoV0xUSXhNRWd5TlRWV0xUSTFNRWd4TVRoYUlpOCtQSEJoZEdnZ2FXUTlJazFLV0MwME9D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NExWUkZXQzFPTFRWRUlpQmtQU0pOTWpJZ056RXdWamMxTUVneE5UbFdMVEkxTUVneU1sWXRNakV3U0RFeE9WWTNNVEJJTWpKYUlpOCtQSEJoZEdnZ2FXUTlJazFLV0MwME9DMVVSVmd0VGkweU1qWTFJaUJrUFNKTk9ETWdOakUyVVRneklEWXlOQ0E0T1NBMk16QlVPVGtnTmpNMlVURXdOeUEyTXpZZ01qVXpJRFUyT0ZRMU5ETWdORE14VkRZNE55QXpOakZSTmprMElETTFOaUEyT1RRZ016UTJWRFk0TnlBek16RlJOamcxSURNeU9TQXpPVFVnTVRreVRERXdOeUExTmtneE1ERlJPRE1nTlRnZ09ETWdOelpST0RNZ056Y2dPRE1nTnpsUk9ESWdPRFlnT1RnZ09UVlJNVEUzSURFd05TQXlORGdnTVRZM1VUTXlOaUF5TURRZ016YzRJREl5T0V3Mk1qWWdNelEyVERNMk1DQTBOekpSTWpreElEVXdOU0F5TURBZ05UUTRVVEV4TWlBMU9Ea2dPVGdnTlRrM1ZEZ3pJRFl4TmxwTk9EUWdMVEV4T0ZFNE5DQXRNVEE0SURrNUlDMDVPRWcyTnpoUk5qazBJQzB4TURRZ05qazBJQzB4TVRoUk5qazBJQzB4TXpBZ05qYzVJQzB4TXpoSU9UaFJPRFFnTFRFek1TQTROQ0F0TVRFNFdpSXZQanh3WVhSb0lHbGtQU0pOU2xndE5EZ3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ME9DMVVSVmd0UkMweFJEVXpRaUl2UGp3dlp6NDhMMmMrUEdjZ1pHRjBZUzF0Yld3dGJtOWtaVDBpYlc4aUlIUnlZVzV6Wm05eWJUMGlkSEpoYm5Oc1lYUmxLRGN5TWl3d0tTSStQSFZ6WlNCa1lYUmhMV005SWpWQ0lpQjRiR2x1YXpwb2NtVm1QU0lqVFVwWUxUUTRMVlJGV0MxT0xUVkNJaTgrUEM5blBqeG5JR1JoZEdFdGJXMXNMVzV2WkdVOUltMXBJaUIwY21GdWMyWnZjbTA5SW5SeVlXNXpiR0YwWlNneE1EQXdMREFwSWo0OGRYTmxJR1JoZEdFdFl6MGlNVVEwTkVJaUlIaHNhVzVyT21oeVpXWTlJaU5OU2xndE5EZ3RWRVZZTFVrdE1VUTBORUlpTHo0OEwyYytQR2NnWkdGMFlTMXRiV3d0Ym05a1pUMGliVzhpSUhSeVlXNXpabTl5YlQwaWRISmhibk5zWVhSbEtERTROVElzTUNraVBqeDFjMlVnWkdGMFlTMWpQU0kxUkNJZ2VHeHBibXM2YUhKbFpqMGlJMDFLV0MwME9DMVVSVmd0VGkwMVJDSXZQand2Wno0OFp5QmtZWFJoTFcxdGJDMXViMlJsUFNKdGJ5SWdkSEpoYm5ObWIzSnRQU0owY21GdWMyeGhkR1VvTWpRd055NDRMREFwSWo0OGRYTmxJR1JoZEdFdFl6MGlNakkyTlNJZ2VHeHBibXM2YUhKbFpqMGlJMDFLV0MwME9DMVVSVmd0VGkweU1qWTFJaTgrUEM5blBqeG5JR1JoZEdFdGJXMXNMVzV2WkdVOUltMXVJaUIwY21GdWMyWnZjbTA5SW5SeVlXNXpiR0YwWlNnek5EWXpMallzTUNraVBqeDFjMlVnWkdGMFlTMWpQU0l6TUNJZ2VHeHBibXM2YUhKbFpqMGlJMDFLV0MwME9DMVVSVmd0VGkwek1DSXZQand2Wno0OEwyYytQQzluUGp3dmMzWm5QZz09IiwKCSJSZWFsVmlld1NpemVKc29uIiA6ICJ7XCJoZWlnaHRcIjozNTcuMTQyODY4MDQxOTkyMixcIndpZHRoXCI6MTM5Mi44NTcyMDgyNTE5NTMxfSIKfQo="/>
    </extobj>
    <extobj name="2384804F-3998-4D57-9195-F3826E402611-37">
      <extobjdata type="2384804F-3998-4D57-9195-F3826E402611" data="ewoJIkltZ1NldHRpbmdKc29uIiA6ICJ7XCJoZWlnaHRcIjoxNy44NTcxNDI4NTcxNDI4NTQsXCJ3aWR0aFwiOjYwLjcxNDI4NTcxNDI4NTcxfSIsCgkiTGF0ZXgiIDogIlxcbWF0aGJie0V9W2NdID0gYyIsCgkiTGF0ZXhJbWdCYXNlNjQiIDogIlBITjJaeUI0Yld4dWN6MGlhSFIwY0RvdkwzZDNkeTUzTXk1dmNtY3ZNakF3TUM5emRtY2lJSGRwWkhSb1BTSTNMamMwTTJWNElpQm9aV2xuYUhROUlqSXVNall5WlhnaUlISnZiR1U5SW1sdFp5SWdabTlqZFhOaFlteGxQU0ptWVd4elpTSWdkbWxsZDBKdmVEMGlNQ0F0TnpVd0lETTBNakl1TmlBeE1EQXdJaUI0Yld4dWN6cDRiR2x1YXowaWFIUjBjRG92TDNkM2R5NTNNeTV2Y21jdk1UazVPUzk0YkdsdWF5SWdZWEpwWVMxb2FXUmtaVzQ5SW5SeWRXVWlJSE4wZVd4bFBTSjJaWEowYVdOaGJDMWhiR2xuYmpvZ0xUQXVOVFkyWlhnN0lHMWhlQzEzYVdSMGFEb2dPVGdsT3lJK1BHUmxabk0rUEhCaGRHZ2dhV1E5SWsxS1dDMHlMVlJGV0MxRUxURkVOVE5ESWlCa1BTSk5NVElnTmpZMlVURXlJRFkzTlNBeU5DQTJPRE5JTlRneVVUVTVNQ0EyT0RBZ05Ua3pJRFkzTWxZMU9EaFJOVGt6SURVeE5DQTFPVEVnTlRBeVZEVTNOU0EwT1RCUk5UWTNJRFE1TUNBMU5qTWdORGsxVkRVMU5TQTFNVGRSTlRVeUlEVTFOaUExTVRjZ05Ua3dVVFE0TmlBMk1qTWdORFExSURZek5GUXpOREFnTmpRNFNESTRNbEV5TmpZZ05qTTJJREkyTkNBMk1qQlVNall3SURRNU1sWXpOekJJTWpjM1VUTXlPU0F6TnpVZ016VTRJRE01TVZRME1EUWdORE01VVRReU1DQTBPREFnTkRJd0lEVXdObEUwTWpBZ05USTVJRFF6TmlBMU1qbFJORFExSURVeU9TQTBOVEVnTlRJeFVUUTFOU0ExTVRjZ05EVTFJRE0yTVZFME5UVWdNek16SURRMU5TQXlPVGhVTkRVMklESTFNMUUwTlRZZ01qRTNJRFExTXlBeU1EZFVORE0zSURFNU4xRTBNakFnTVRrMklEUXlNQ0F5TVRkUk5ESXdJREkwTUNBME1EWWdNamN3VVRNM055QXpNamdnTWpnMElETXpOVWd5TmpCV01qQXhVVEkyTVNBeE56UWdNall4SURFek5GRXlOaklnTnpNZ01qWTBJRFl4VkRJM09DQXpPRkV5T0RFZ016WWdNamd5SURNMVNETXpNVkUwTURBZ016VWdORFE1SURVd1VUVTNNU0E1TXlBMk1ESWdNVGM1VVRZd05TQXlNRE1nTmpJeUlESXdNMUUyTWprZ01qQXpJRFl6TkNBeE9UZFVOalF3SURFNE0xRTJNemdnTVRneElEWXlOQ0E1TlZRMk1EUWdNMHcyTURBZ0xURklNalJSTVRJZ05TQXhNaUF4TmxFeE1pQXpOU0ExTVNBek5WRTVNaUF6T0NBNU55QTFNbEV4TURJZ05qQWdNVEF5SURNME1WUTVOeUEyTXpKUk9URWdOalExSURVeElEWTBPRkV4TWlBMk5EZ2dNVElnTmpZMldrMHhNemNnTXpReFVURXpOeUF4TXpFZ01UTTJJRGc1VkRFek1DQXpOMUV4TWprZ016WWdNVEk1SURNMVNESXpOVkV5TXpNZ05ERWdNak14SURRNFRESXlOaUEyTVZZMk1qTk1Nak14SURZek5Vd3lNelVnTmpRNFNERXlPVkV4TXpJZ05qUXhJREV6TXlBMk16aFVNVE0xSURZd00xUXhNemNnTlRFM1ZERXpOeUF6TkRGYVRUVTFOeUEyTUROV05qUTRTRFV3TkZFMU1EUWdOalEySURVeE5TQTJNemxSTlRJM0lEWXpOQ0ExTkRJZ05qRTVURFUxTnlBMk1ETmFUVFF5TUNBek1UZFdNemszVERRd05pQXpPRE5STXprMElETTNNQ0F6T0RBZ016WXpURE0yTmlBek5UVlJNemN6SURNMU1DQXpPRElnTXpRMlVUUXdNQ0F6TXpNZ05EQTVJRE15T0V3ME1qQWdNekUzV2swMU9ESWdOakZNTlRnMklEZzRVVFU0TlNBNE9DQTFPRElnT0ROUk5UVTNJRFl4SURVeU5pQTBOa3cxTVRFZ016ZE1OVFF5SURNMVNEVTNOMUUxTnpjZ016WWdOVGM0SURNNVZEVTRNQ0EwT1ZRMU9ESWdOakZhSWk4K1BIQmhkR2dnYVdROUlrMUtXQzB5TFZSRldDMU9MVFZDSWlCa1BTSk5NVEU0SUMweU5UQldOelV3U0RJMU5WWTNNVEJJTVRVNFZpMHlNVEJJTWpVMVZpMHlOVEJJTVRFNFdpSXZQanh3WVhSb0lHbGtQU0pOU2xndE1p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pMVVSVmd0VGkwMVJDSWdaRDBpVFRJeUlEY3hNRlkzTlRCSU1UVTVWaTB5TlRCSU1qSldMVEl4TUVneE1UbFdOekV3U0RJeVdpSXZQanh3WVhSb0lHbGtQU0pOU2xnd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RkVOVE5ESWlCNGJHbHVhenBvY21WbVBTSWpUVXBZTFRJdFZFVllMVVF0TVVRMU0wTWlMejQ4TDJjK1BDOW5QanhuSUdSaGRHRXRiVzFzTFc1dlpHVTlJbTF2SWlCMGNtRnVjMlp2Y20wOUluUnlZVzV6YkdGMFpTZzJOamNzTUNraVBqeDFjMlVnWkdGMFlTMWpQU0kxUWlJZ2VHeHBibXM2YUhKbFpqMGlJMDFLV0MweUxWUkZXQzFPTFRWQ0lpOCtQQzluUGp4bklHUmhkR0V0Ylcxc0xXNXZaR1U5SW0xcElpQjBjbUZ1YzJadmNtMDlJblJ5WVc1emJHRjBaU2c1TkRVc01Da2lQangxYzJVZ1pHRjBZUzFqUFNJeFJEUTFNQ0lnZUd4cGJtczZhSEpsWmowaUkwMUtXQzB5TFZSRldDMUpMVEZFTkRVd0lpOCtQQzluUGp4bklHUmhkR0V0Ylcxc0xXNXZaR1U5SW0xdklpQjBjbUZ1YzJadmNtMDlJblJ5WVc1emJHRjBaU2d4TXpjNExEQXBJajQ4ZFhObElHUmhkR0V0WXowaU5VUWlJSGhzYVc1ck9taHlaV1k5SWlOTlNsZ3RNaTFVUlZndFRpMDFSQ0l2UGp3dlp6NDhaeUJrWVhSaExXMXRiQzF1YjJSbFBTSnRieUlnZEhKaGJuTm1iM0p0UFNKMGNtRnVjMnhoZEdVb01Ua3pNeTQ0TERBcElqNDhkWE5sSUdSaGRHRXRZejBpTTBRaUlIaHNhVzVyT21oeVpXWTlJaU5OU2xndE1pMVVSVmd0VGkwelJDSXZQand2Wno0OFp5QmtZWFJoTFcxdGJDMXViMlJsUFNKdGFTSWdkSEpoYm5ObWIzSnRQU0owY21GdWMyeGhkR1VvTWprNE9TNDJMREFwSWo0OGRYTmxJR1JoZEdFdFl6MGlNVVEwTlRBaUlIaHNhVzVyT21oeVpXWTlJaU5OU2xndE1pMVVSVmd0U1MweFJEUTFNQ0l2UGp3dlp6NDhMMmMrUEM5blBqd3ZjM1puUGc9PSIsCgkiUmVhbFZpZXdTaXplSnNvbiIgOiAie1wiaGVpZ2h0XCI6MzU1LFwid2lkdGhcIjoxMjE0fSIKfQo="/>
    </extobj>
    <extobj name="2384804F-3998-4D57-9195-F3826E402611-38">
      <extobjdata type="2384804F-3998-4D57-9195-F3826E402611" data="ewoJIkltZ1NldHRpbmdKc29uIiA6ICJ7XCJoZWlnaHRcIjo0OS4xMDcxNDI4NTcxNDI4NTQsXCJ3aWR0aFwiOjMxNC4yODU3MTQyODU3MTQzfSIsCgkiTGF0ZXgiIDogIlxcbG9nIFxcbWF0aGNhbHtMfShcXHRoZXRhKSA9IFxcbG9nXFxwcm9kXFxsaW1pdHNfe2k9MX1ebnAoeF9pfCBcXHRoZXRhKSA9IFxcc3VtX3tpPTF9Xm4gXFxsb2cgcCh4X2l8XFx0aGV0YSkiLAoJIkxhdGV4SW1nQmFzZTY0IiA6ICJQSE4yWnlCNGJXeHVjejBpYUhSMGNEb3ZMM2QzZHk1M015NXZjbWN2TWpBd01DOXpkbWNpSUhkcFpIUm9QU0kwTUM0ek56bGxlQ0lnYUdWcFoyaDBQU0kyTGpNMU5HVjRJaUJ5YjJ4bFBTSnBiV2NpSUdadlkzVnpZV0pzWlQwaVptRnNjMlVpSUhacFpYZENiM2c5SWpBZ0xURTFOakl1TlNBeE56ZzBOeTR6SURJNE1EZ3VOU0lnZUcxc2JuTTZlR3hwYm1zOUltaDBkSEE2THk5M2QzY3Vkek11YjNKbkx6RTVPVGt2ZUd4cGJtc2lJR0Z5YVdFdGFHbGtaR1Z1UFNKMGNuVmxJaUJ6ZEhsc1pUMGlkbVZ5ZEdsallXd3RZV3hwWjI0NklDMHlMamd4T1dWNE95QnRZWGd0ZDJsa2RHZzZJRGs0SlRzaVBqeGtaV1p6UGp4d1lYUm9JR2xrUFNKTlNsZ3RNVEl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RXl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eUxWUkZXQzFPTFRJd05qRWlJR1E5SWlJdlBqeHdZWFJvSUdsa1BTSk5TbGd0TVRJdFZFVllMVU10TkVNaUlHUTlJazAyTWlBdE1qSlVORGNnTFRJeVZETXlJQzB4TVZFek1pQXRNU0ExTmlBeU5GUTRNeUExTlZFeE1UTWdPVFlnTVRNNElERTNNbFF4T0RBZ016SXdWREl6TkNBME56TlVNekl6SURZd09WRXpOalFnTmpRNUlEUXhPU0EyTnpkVU5UTXhJRGN3TlZFMU5Ua2dOekExSURVM09DQTJPVFpVTmpBMElEWTNNVlEyTVRVZ05qUTFWRFl4T0NBMk1qTldOakV4VVRZeE9DQTFPRElnTmpFMUlEVTNNVlExT1RnZ05UUTRVVFU0TVNBMU16RWdOVFU0SURVeU1GUTFNVGdnTlRBNVVUVXdNeUExTURrZ05UQXpJRFV5TUZFMU1ETWdOVEl6SURVd05TQTFNelpVTlRBM0lEVTJNRkUxTURjZ05Ua3dJRFE1TkNBMk1UQlVORFV5SURZek1GRTBNak1nTmpNd0lEUXhNQ0EyTVRkUk16WTNJRFUzT0NBek16TWdORGt5VkRJM01TQXpNREZVTWpNeklERTNNRkV5TVRFZ01USXpJREl3TkNBeE1USk1NVGs0SURFd00wd3lNalFnTVRBeVVUSTRNU0F4TURJZ016WTVJRGM1VkRVd09TQTFNa2cxTWpOUk5UTTFJRFkwSURVME5DQTROMVExTnprZ01USTRVVFl4TmlBeE5USWdOalF4SURFMU1sRTJOVFlnTVRVeUlEWTFOaUF4TkRKUk5qVTJJREV3TVNBMU9EZ2dOREJVTkRNeklDMHlNbEV6T0RFZ0xUSXlJREk0T1NBeFZERTFOaUF5T0V3eE5ERWdNamxNTVRNeElESXdVVEV4TVNBd0lEZzNJQzB4TVZvaUx6NDhjR0YwYUNCcFpEMGlUVXBZTFRF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WkxVVJWZ3RTUzB4UkRjd015SWdaRDBpVFRNMUlESXdNRkV6TlNBek1ESWdOelFnTkRFMVZERTRNQ0EyTVRCVU16RTVJRGN3TkZFek1qQWdOekEwSURNeU55QTNNRFJVTXpNNUlEY3dOVkV6T1RNZ056QXhJRFF5TXlBMk5UWlJORFl5SURVNU5pQTBOaklnTkRrMVVUUTJNaUF6T0RBZ05ERTNJREkyTVZRek1ESWdOalpVTVRZNElDMHhNRWd4TmpGUk1USTFJQzB4TUNBNU9TQXhNRlEyTUNBMk0xUTBNU0F4TXpCVU16VWdNakF3V2swek9ETWdOVFkyVVRNNE15QTJOamdnTXpNd0lEWTJPRkV5T1RRZ05qWTRJREkyTUNBMk1qTlVNakEwSURVeU1WUXhOekFnTkRJeFZERTFOeUF6TnpGUk1qQTJJRE0zTUNBeU5UUWdNemN3VERNMU1TQXpOekZSTXpVeUlETTNNaUF6TlRrZ05EQTBWRE0zTlNBME9EUlVNemd6SURVMk5scE5NVEV6SURFek1sRXhNVE1nTWpZZ01UWTJJREkyVVRFNE1TQXlOaUF4T1RnZ016WlVNak01SURjMFZESTROeUF4TmpGVU16TTFJRE13TjB3ek5EQWdNekkwU0RFME5WRXhORFVnTXpJeElERXpOaUF5T0RaVU1USXdJREl3T0ZReE1UTWdNVE15V2lJdlBqeHdZWFJvSUdsa1BTSk5TbGd0TV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lMVlJGV0MxTVR5MHlNakJHSWlCa1BTSk5Nakl3SURneE1sRXlNakFnT0RFeklESXhPQ0E0TVRsVU1qRTBJRGd5T1ZReU1EZ2dPRFF3VkRFNU9TQTROVE5VTVRnMUlEZzJObFF4TmpZZ09EYzRWREUwTUNBNE9EZFVNVEEzSURnNU0xUTJOaUE0T1RaSU5UWldPVFV3U0RFeU1qRldPRGsyU0RFeU1URlJNVEE0TUNBNE9UWWdNVEExT0NBNE1USldMVE14TVZFeE1EYzJJQzB6T1RZZ01USXhNU0F0TXprMlNERXlNakZXTFRRMU1FZzNNalZXTFRNNU5rZzNNelZST0RZMElDMHpPVFlnT0RnNElDMHpNVFJST0RnNUlDMHpNVElnT0RnNUlDMHpNVEZXT0RrMlNETTRPRll5T1RKTU16ZzVJQzB6TVRGUk5EQTFJQzB6T1RZZ05UUXlJQzB6T1RaSU5UVXlWaTAwTlRCSU5UWldMVE01TmtnMk5sRXhPVFVnTFRNNU5pQXlNVGtnTFRNeE5GRXlNakFnTFRNeE1pQXlNakFnTFRNeE1WWTRNVEphSWk4K1BIQmhkR2dnYVdROUlrMUtXQzB4TW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USXRWRVZZTFVrdE1VUTBOVUlpSUdROUlrMHlNU0F5T0RkUk1qSWdNamt6SURJMElETXdNMVF6TmlBek5ERlVOVFlnTXpnNFZEZzVJRFF5TlZReE16VWdORFF5VVRFM01TQTBORElnTVRrMUlEUXlORlF5TWpVZ016a3dWREl6TVNBek5qbFJNak14SURNMk55QXlNeklnTXpZM1RESTBNeUF6TnpoUk16QTBJRFEwTWlBek9ESWdORFF5VVRRek5pQTBORElnTkRZNUlEUXhOVlExTURNZ016TTJWRFEyTlNBeE56bFVOREkzSURVeVVUUXlOeUF5TmlBME5EUWdNalpSTkRVd0lESTJJRFExTXlBeU4xRTBPRElnTXpJZ05UQTFJRFkxVkRVME1DQXhORFZSTlRReUlERTFNeUExTmpBZ01UVXpVVFU0TUNBeE5UTWdOVGd3SURFME5WRTFPREFnTVRRMElEVTNOaUF4TXpCUk5UWTRJREV3TVNBMU5UUWdOek5VTlRBNElERTNWRFF6T1NBdE1UQlJNemt5SUMweE1DQXpOekVnTVRkVU16VXdJRGN6VVRNMU1DQTVNaUF6T0RZZ01Ua3pWRFF5TXlBek5EVlJOREl6SURRd05DQXpOemtnTkRBMFNETTNORkV5T0RnZ05EQTBJREl5T1NBek1ETk1Nakl5SURJNU1Vd3hPRGtnTVRVM1VURTFOaUF5TmlBeE5URWdNVFpSTVRNNElDMHhNU0F4TURnZ0xURXhVVGsxSUMweE1TQTROeUF0TlZRM05pQTNWRGMwSURFM1VUYzBJRE13SURFeE1pQXhPREJVTVRVeUlETTBNMUV4TlRNZ016UTRJREUxTXlBek5qWlJNVFV6SURRd05TQXhNamtnTkRBMVVUa3hJRFF3TlNBMk5pQXpNRFZSTmpBZ01qZzFJRFl3SURJNE5GRTFPQ0F5TnpnZ05ERWdNamM0U0RJM1VUSXhJREk0TkNBeU1TQXlPRGRhSWk4K1BIQmhkR2dnYVdROUlrMUtXQzB4TW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V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USXRWRVZZTFU0dE4wTWlJR1E5SWsweE16a2dMVEkwT1VneE16ZFJNVEkxSUMweU5Ea2dNVEU1SUMweU16VldNalV4VERFeU1DQTNNemRSTVRNd0lEYzFNQ0F4TXprZ056VXdVVEUxTWlBM05UQWdNVFU1SURjek5WWXRNak0xVVRFMU1TQXRNalE1SURFME1TQXRNalE1U0RFek9Wb2lMejQ4Y0dGMGFDQnBaRDBpVFVwWUxURXl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d3ZaR1ZtY3o0OFp5QnpkSEp2YTJVOUltTjFjbkpsYm5SRGIyeHZjaUlnWm1sc2JEMGlZM1Z5Y21WdWRFTnZiRzl5SWlCemRISnZhMlV0ZDJsa2RHZzlJakFpSUhSeVlXNXpabTl5YlQwaWMyTmhiR1VvTVN3dE1Ta2lQanhuSUdSaGRHRXRiVzFzTFc1dlpHVTlJbTFoZEdnaVBqeG5JR1JoZEdFdGJXMXNMVzV2WkdVOUltMXBJajQ4ZFhObElHUmhkR0V0WXowaU5rTWlJSGhzYVc1ck9taHlaV1k5SWlOTlNsZ3RNVEl0VkVWWUxVNHROa01pTHo0OGRYTmxJR1JoZEdFdFl6MGlOa1lpSUhoc2FXNXJPbWh5WldZOUlpTk5TbGd0TVRJdFZFVllMVTR0TmtZaUlIUnlZVzV6Wm05eWJUMGlkSEpoYm5Oc1lYUmxLREkzT0N3d0tTSXZQangxYzJVZ1pHRjBZUzFqUFNJMk55SWdlR3hwYm1zNmFISmxaajBpSTAxS1dDMHhNaTFVUlZndFRpMDJOeUlnZEhKaGJuTm1iM0p0UFNKMGNtRnVjMnhoZEdVb056YzRMREFwSWk4K1BDOW5QanhuSUdSaGRHRXRiVzFzTFc1dlpHVTlJbTF2SWlCMGNtRnVjMlp2Y20wOUluUnlZVzV6YkdGMFpTZ3hNamM0TERBcElqNDhkWE5sSUdSaGRHRXRZejBpTWpBMk1TSWdlR3hwYm1zNmFISmxaajBpSTAxS1dDMHhNaTFVUlZndFRpMHlNRFl4SWk4K1BDOW5QanhuSUdSaGRHRXRiVzFzTFc1dlpHVTlJbFJsV0VGMGIyMGlJR1JoZEdFdGJXcDRMWFJsZUdOc1lYTnpQU0pQVWtRaUlIUnlZVzV6Wm05eWJUMGlkSEpoYm5Oc1lYUmxLREUwTkRRdU55d3dLU0krUEdjZ1pHRjBZUzF0Yld3dGJtOWtaVDBpYldraVBqeDFjMlVnWkdGMFlTMWpQU0kwUXlJZ2VHeHBibXM2YUhKbFpqMGlJMDFLV0MweE1pMVVSVmd0UXkwMFF5SXZQand2Wno0OEwyYytQR2NnWkdGMFlTMXRiV3d0Ym05a1pUMGliVzhpSUhSeVlXNXpabTl5YlQwaWRISmhibk5zWVhSbEtESXhNelF1Tnl3d0tTSStQSFZ6WlNCa1lYUmhMV005SWpJNElpQjRiR2x1YXpwb2NtVm1QU0lqVFVwWUxURXlMVlJGV0MxT0xUSTRJaTgrUEM5blBqeG5JR1JoZEdFdGJXMXNMVzV2WkdVOUltMXBJaUIwY21GdWMyWnZjbTA5SW5SeVlXNXpiR0YwWlNneU5USXpMamNzTUNraVBqeDFjMlVnWkdGMFlTMWpQU0l4UkRjd015SWdlR3hwYm1zNmFISmxaajBpSTAxS1dDMHhNaTFVUlZndFNTMHhSRGN3TXlJdlBqd3ZaejQ4WnlCa1lYUmhMVzF0YkMxdWIyUmxQU0p0YnlJZ2RISmhibk5tYjNKdFBTSjBjbUZ1YzJ4aGRHVW9Nams1TWk0M0xEQXBJajQ4ZFhObElHUmhkR0V0WXowaU1qa2lJSGhzYVc1ck9taHlaV1k5SWlOTlNsZ3RNVEl0VkVWWUxVNHRNamtpTHo0OEwyYytQR2NnWkdGMFlTMXRiV3d0Ym05a1pUMGliVzhpSUhSeVlXNXpabTl5YlQwaWRISmhibk5zWVhSbEtETTJOVGt1TkN3d0tTSStQSFZ6WlNCa1lYUmhMV005SWpORUlpQjRiR2x1YXpwb2NtVm1QU0lqVFVwWUxURXlMVlJGV0MxT0xUTkVJaTgrUEM5blBqeG5JR1JoZEdFdGJXMXNMVzV2WkdVOUltMXBJaUIwY21GdWMyWnZjbTA5SW5SeVlXNXpiR0YwWlNnME56RTFMaklzTUNraVBqeDFjMlVnWkdGMFlTMWpQU0kyUXlJZ2VHeHBibXM2YUhKbFpqMGlJMDFLV0MweE1pMVVSVmd0VGkwMlF5SXZQangxYzJVZ1pHRjBZUzFqUFNJMlJpSWdlR3hwYm1zNmFISmxaajBpSTAxS1dDMHhNaTFVUlZndFRpMDJSaUlnZEhKaGJuTm1iM0p0UFNKMGNtRnVjMnhoZEdVb01qYzRMREFwSWk4K1BIVnpaU0JrWVhSaExXTTlJalkzSWlCNGJHbHVhenBvY21WbVBTSWpUVXBZTFRFeUxWUkZXQzFPTFRZM0lpQjBjbUZ1YzJadmNtMDlJblJ5WVc1emJHRjBaU2czTnpnc01Da2lMejQ4TDJjK1BHY2daR0YwWVMxdGJXd3RibTlrWlQwaWJXOGlJSFJ5WVc1elptOXliVDBpZEhKaGJuTnNZWFJsS0RVNU9UTXVNaXd3S1NJK1BIVnpaU0JrWVhSaExXTTlJakl3TmpFaUlIaHNhVzVyT21oeVpXWTlJaU5OU2xndE1USXRWRVZZTFU0dE1qQTJNU0l2UGp3dlp6NDhaeUJrWVhSaExXMXRiQzF1YjJSbFBTSnRkVzVrWlhKdmRtVnlJaUIwY21GdWMyWnZjbTA5SW5SeVlXNXpiR0YwWlNnMk1UVTVMamtzTUNraVBqeG5JR1JoZEdFdGJXMXNMVzV2WkdVOUltMXZJajQ4ZFhObElHUmhkR0V0WXowaU1qSXdSaUlnZUd4cGJtczZhSEpsWmowaUkwMUtXQzB4TWkxVVJWZ3RURTh0TWpJd1JpSXZQand2Wno0OFp5QmtZWFJoTFcxdGJDMXViMlJsUFNKVVpWaEJkRzl0SWlCMGNtRnVjMlp2Y20wOUluUnlZVzV6YkdGMFpTZzJOU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UXlOaTQ1TERFeE5UQXBJSE5qWVd4bEtEQXVOekEzS1NJK1BIVnpaU0JrWVhSaExXTTlJakZFTkRWQ0lpQjRiR2x1YXpwb2NtVm1QU0lqVFVwWUxURXlMVlJGV0MxSkxURkVORFZDSWk4K1BDOW5Qand2Wno0OFp5QmtZWFJoTFcxdGJDMXViMlJsUFNKdGFTSWdkSEpoYm5ObWIzSnRQU0owY21GdWMyeGhkR1VvTnpZd05DNDJMREFwSWo0OGRYTmxJR1JoZEdFdFl6MGlNVVEwTlVRaUlIaHNhVzVyT21oeVpXWTlJaU5OU2xndE1USXRWRVZZTFVrdE1VUTBOVVFpTHo0OEwyYytQR2NnWkdGMFlTMXRiV3d0Ym05a1pUMGliVzhpSUhSeVlXNXpabTl5YlQwaWRISmhibk5zWVhSbEtEZ3hNRGN1Tml3d0tTSStQSFZ6WlNCa1lYUmhMV005SWpJNElpQjRiR2x1YXpwb2NtVm1QU0lqVFVwWUxURXlMVlJGV0MxT0xUSTRJaTgrUEM5blBqeG5JR1JoZEdFdGJXMXNMVzV2WkdVOUltMXpkV0lpSUhSeVlXNXpabTl5YlQwaWRISmhibk5zWVhSbEtEZzBPVFl1Tml3d0tTSStQR2NnWkdGMFlTMXRiV3d0Ym05a1pUMGliV2tpUGp4MWMyVWdaR0YwWVMxalBTSXhSRFEyTlNJZ2VHeHBibXM2YUhKbFpqMGlJMDFLV0MweE1pMVVSVmd0U1MweFJEUTJOU0l2UGp3dlp6NDhaeUJrWVhSaExXMXRiQzF1YjJSbFBTSnRhU0lnZEhKaGJuTm1iM0p0UFNKMGNtRnVjMnhoZEdVb05qQTFMQzB4TlRBcElITmpZV3hsS0RBdU56QTNLU0krUEhWelpTQmtZWFJoTFdNOUlqRkVORFUySWlCNGJHbHVhenBvY21WbVBTSWpUVXBZTFRFeUxWUkZXQzFKTFRGRU5EVTJJaTgrUEM5blBqd3ZaejQ4WnlCa1lYUmhMVzF0YkMxdWIyUmxQU0pVWlZoQmRHOXRJaUJrWVhSaExXMXFlQzEwWlhoamJHRnpjejBpVDFKRUlpQjBjbUZ1YzJadmNtMDlJblJ5WVc1emJHRjBaU2c1TXprMUxqVXNNQ2tpUGp4bklHUmhkR0V0Ylcxc0xXNXZaR1U5SW0xdklpQjBjbUZ1YzJadmNtMDlJblJ5WVc1emJHRjBaU2d3SUMwd0xqVXBJajQ4ZFhObElHUmhkR0V0WXowaU4wTWlJSGhzYVc1ck9taHlaV1k5SWlOTlNsZ3RNVEl0VkVWWUxVNHROME1pTHo0OEwyYytQQzluUGp4bklHUmhkR0V0Ylcxc0xXNXZaR1U5SW0xcElpQjBjbUZ1YzJadmNtMDlJblJ5WVc1emJHRjBaU2c1TmpjekxqVXNNQ2tpUGp4MWMyVWdaR0YwWVMxalBTSXhSRGN3TXlJZ2VHeHBibXM2YUhKbFpqMGlJMDFLV0MweE1pMVVSVmd0U1MweFJEY3dNeUl2UGp3dlp6NDhaeUJrWVhSaExXMXRiQzF1YjJSbFBTSnRieUlnZEhKaGJuTm1iM0p0UFNKMGNtRnVjMnhoZEdVb01UQXhOREl1TlN3d0tTSStQSFZ6WlNCa1lYUmhMV005SWpJNUlpQjRiR2x1YXpwb2NtVm1QU0lqVFVwWUxURXlMVlJGV0MxT0xUSTVJaTgrUEM5blBqeG5JR1JoZEdFdGJXMXNMVzV2WkdVOUltMXZJaUIwY21GdWMyWnZjbTA5SW5SeVlXNXpiR0YwWlNneE1EZ3dPUzR6TERBcElqNDhkWE5sSUdSaGRHRXRZejBpTTBRaUlIaHNhVzVyT21oeVpXWTlJaU5OU2xndE1USXRWRVZZTFU0dE0wUWlMejQ4TDJjK1BHY2daR0YwWVMxdGJXd3RibTlrWlQwaWJYVnVaR1Z5YjNabGNpSWdkSEpoYm5ObWIzSnRQU0owY21GdWMyeGhkR1VvTVRFNE5qVXVNU3d3S1NJK1BHY2daR0YwWVMxdGJXd3RibTlrWlQwaWJXOGlQangxYzJVZ1pHRjBZUzFqUFNJeU1qRXhJaUI0YkdsdWF6cG9jbVZtUFNJalRVcFlMVEV5TFZSRldDMU1UeTB5TWpFeElpOCtQQzluUGp4bklHUmhkR0V0Ylcxc0xXNXZaR1U5SWxSbFdFRjBiMjBpSUhSeVlXNXpabTl5YlQwaWRISmhibk5zWVhSbEtERTBPQ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VXdPUzQ1TERFeE5UQXBJSE5qWVd4bEtEQXVOekEzS1NJK1BIVnpaU0JrWVhSaExXTTlJakZFTkRWQ0lpQjRiR2x1YXpwb2NtVm1QU0lqVFVwWUxURXlMVlJGV0MxSkxURkVORFZDSWk4K1BDOW5Qand2Wno0OFp5QmtZWFJoTFcxdGJDMXViMlJsUFNKdGFTSWdkSEpoYm5ObWIzSnRQU0owY21GdWMyeGhkR1VvTVRNME56VXVOeXd3S1NJK1BIVnpaU0JrWVhSaExXTTlJalpESWlCNGJHbHVhenBvY21WbVBTSWpUVXBZTFRFeUxWUkZXQzFPTFRaRElpOCtQSFZ6WlNCa1lYUmhMV005SWpaR0lpQjRiR2x1YXpwb2NtVm1QU0lqVFVwWUxURXlMVlJGV0MxT0xUWkdJaUIwY21GdWMyWnZjbTA5SW5SeVlXNXpiR0YwWlNneU56Z3NNQ2tpTHo0OGRYTmxJR1JoZEdFdFl6MGlOamNpSUhoc2FXNXJPbWh5WldZOUlpTk5TbGd0TVRJdFZFVllMVTR0TmpjaUlIUnlZVzV6Wm05eWJUMGlkSEpoYm5Oc1lYUmxLRGMzT0N3d0tTSXZQand2Wno0OFp5QmtZWFJoTFcxdGJDMXViMlJsUFNKdGJ5SWdkSEpoYm5ObWIzSnRQU0owY21GdWMyeGhkR1VvTVRRM05UTXVOeXd3S1NJK1BIVnpaU0JrWVhSaExXTTlJakl3TmpFaUlIaHNhVzVyT21oeVpXWTlJaU5OU2xndE1USXRWRVZZTFU0dE1qQTJNU0l2UGp3dlp6NDhaeUJrWVhSaExXMXRiQzF1YjJSbFBTSnRhU0lnZEhKaGJuTm1iM0p0UFNKMGNtRnVjMnhoZEdVb01UUTVNakF1TkN3d0tTSStQSFZ6WlNCa1lYUmhMV005SWpGRU5EVkVJaUI0YkdsdWF6cG9jbVZtUFNJalRVcFlMVEV5TFZSRldDMUpMVEZFTkRWRUlpOCtQQzluUGp4bklHUmhkR0V0Ylcxc0xXNXZaR1U5SW0xdklpQjBjbUZ1YzJadmNtMDlJblJ5WVc1emJHRjBaU2d4TlRReU15NDBMREFwSWo0OGRYTmxJR1JoZEdFdFl6MGlNamdpSUhoc2FXNXJPbWh5WldZOUlpTk5TbGd0TVRJdFZFVllMVTR0TWpnaUx6NDhMMmMrUEdjZ1pHRjBZUzF0Yld3dGJtOWtaVDBpYlhOMVlpSWdkSEpoYm5ObWIzSnRQU0owY21GdWMyeGhkR1VvTVRVNE1USXVOQ3d3S1NJK1BHY2daR0YwWVMxdGJXd3RibTlrWlQwaWJXa2lQangxYzJVZ1pHRjBZUzFqUFNJeFJEUTJOU0lnZUd4cGJtczZhSEpsWmowaUkwMUtXQzB4TWkxVVJWZ3RTUzB4UkRRMk5TSXZQand2Wno0OFp5QmtZWFJoTFcxdGJDMXViMlJsUFNKdGFTSWdkSEpoYm5ObWIzSnRQU0owY21GdWMyeGhkR1VvTmpBMUxDMHhOVEFwSUhOallXeGxLREF1TnpBM0tTSStQSFZ6WlNCa1lYUmhMV005SWpGRU5EVTJJaUI0YkdsdWF6cG9jbVZtUFNJalRVcFlMVEV5TFZSRldDMUpMVEZFTkRVMklpOCtQQzluUGp3dlp6NDhaeUJrWVhSaExXMXRiQzF1YjJSbFBTSlVaVmhCZEc5dElpQmtZWFJoTFcxcWVDMTBaWGhqYkdGemN6MGlUMUpFSWlCMGNtRnVjMlp2Y20wOUluUnlZVzV6YkdGMFpTZ3hOamN4TVM0ekxEQXBJajQ4WnlCa1lYUmhMVzF0YkMxdWIyUmxQU0p0YnlJZ2RISmhibk5tYjNKdFBTSjBjbUZ1YzJ4aGRHVW9NQ0F0TUM0MUtTSStQSFZ6WlNCa1lYUmhMV005SWpkRElpQjRiR2x1YXpwb2NtVm1QU0lqVFVwWUxURXlMVlJGV0MxT0xUZERJaTgrUEM5blBqd3ZaejQ4WnlCa1lYUmhMVzF0YkMxdWIyUmxQU0p0YVNJZ2RISmhibk5tYjNKdFBTSjBjbUZ1YzJ4aGRHVW9NVFk1T0RrdU15d3dLU0krUEhWelpTQmtZWFJoTFdNOUlqRkVOekF6SWlCNGJHbHVhenBvY21WbVBTSWpUVXBZTFRFeUxWUkZXQzFKTFRGRU56QXpJaTgrUEM5blBqeG5JR1JoZEdFdGJXMXNMVzV2WkdVOUltMXZJaUIwY21GdWMyWnZjbTA5SW5SeVlXNXpiR0YwWlNneE56UTFPQzR6TERBcElqNDhkWE5sSUdSaGRHRXRZejBpTWpraUlIaHNhVzVyT21oeVpXWTlJaU5OU2xndE1USXRWRVZZTFU0dE1qa2lMejQ4TDJjK1BDOW5Qand2Wno0OEwzTjJaejQ9IiwKCSJSZWFsVmlld1NpemVKc29uIiA6ICJ7XCJoZWlnaHRcIjo5ODIuMTQyODY4MDQxOTkyMixcIndpZHRoXCI6NjI4NS43MTQxMTEzMjgxMjV9Igp9Cg=="/>
    </extobj>
    <extobj name="2384804F-3998-4D57-9195-F3826E402611-39">
      <extobjdata type="2384804F-3998-4D57-9195-F3826E402611" data="ewoJIkltZ1NldHRpbmdKc29uIiA6ICJ7XCJoZWlnaHRcIjo0OS4xMDcxNDI4NTcxNDI4NTQsXCJ3aWR0aFwiOjIyNC45OTk5OTk5OTk5OTk5N30iLAoJIkxhdGV4IiA6ICJcXHRoZXRhX3tNTH0gPSBcXHRleHR7YXJnIG1heH0gXFxzdW1cXGxpbWl0c197aT0xfV5uIFxcbG9nIHAoeF9pfFxcdGhldGEpIiwKCSJMYXRleEltZ0Jhc2U2NCIgOiAiUEhOMlp5QjRiV3h1Y3owaWFIUjBjRG92TDNkM2R5NTNNeTV2Y21jdk1qQXdNQzl6ZG1jaUlIZHBaSFJvUFNJeU9DNDROelJsZUNJZ2FHVnBaMmgwUFNJMkxqTTFOR1Y0SWlCeWIyeGxQU0pwYldjaUlHWnZZM1Z6WVdKc1pUMGlabUZzYzJVaUlIWnBaWGRDYjNnOUlqQWdMVEUxTmpJdU5TQXhNamMyTWk0eUlESTRNRGd1TlNJZ2VHMXNibk02ZUd4cGJtczlJbWgwZEhBNkx5OTNkM2N1ZHpNdWIzSm5MekU1T1RrdmVHeHBibXNpSUdGeWFXRXRhR2xrWkdWdVBTSjBjblZsSWlCemRIbHNaVDBpZG1WeWRHbGpZV3d0WVd4cFoyNDZJQzB5TGpneE9XVjRPeUJ0WVhndGQybGtkR2c2SURrNEpUc2lQanhrWldaelBqeHdZWFJvSUdsa1BTSk5TbGd0TWpF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JeExWUkZXQzFKTFRGRU5EUXdJaUJrUFNKTk1qZzVJRFl5T1ZFeU9Ea2dOak0xSURJek1pQTJNemRSTWpBNElEWXpOeUF5TURFZ05qTTRWREU1TkNBMk5EaFJNVGswSURZME9TQXhPVFlnTmpVNVVURTVOeUEyTmpJZ01UazRJRFkyTmxReE9Ua2dOamN4VkRJd01TQTJOelpVTWpBeklEWTNPVlF5TURjZ05qZ3hWREl4TWlBMk9ETlVNakl3SURZNE0xUXlNeklnTmpnMFVUSXpPQ0EyT0RRZ01qWXlJRFk0TkZRek1EY2dOamd6VVRNNE5pQTJPRE1nTXprNElEWTRNMVEwTVRRZ05qYzRVVFF4TlNBMk56UWdORFV4SURNNU5rdzBPRGNnTVRFM1REVXhNQ0F4TlRSUk5UTTBJREU1TUNBMU56UWdNalUwVkRZMk1pQXpPVFJST0RNM0lEWTNNeUE0TXprZ05qYzFVVGcwTUNBMk56WWdPRFF5SURZM09GUTRORFlnTmpneFREZzFNaUEyT0ROSU9UUTRVVGsyTlNBMk9ETWdPVGc0SURZNE0xUXhNREUzSURZNE5GRXhNRFV4SURZNE5DQXhNRFV4SURZM00xRXhNRFV4SURZMk9DQXhNRFE0SURZMU5sUXhNRFExSURZME0xRXhNRFF4SURZek55QXhNREE0SURZek4xRTVOamdnTmpNMklEazFOeUEyTXpSVU9UTTVJRFl5TTFFNU16WWdOakU0SURnMk55QXpOREJVTnprM0lEVTVVVGM1TnlBMU5TQTNPVGdnTlRSVU9EQTFJRFV3VkRneU1pQTBPRlE0TlRVZ05EWklPRGcyVVRnNU1pQXpOeUE0T1RJZ016VlJPRGt5SURFNUlEZzROU0ExVVRnNE1DQXdJRGcyT1NBd1VUZzJOQ0F3SURneU9DQXhWRGN6TmlBeVVUWTNOU0F5SURZME5DQXlWRFl3T1NBeFVUVTVNaUF4SURVNU1pQXhNVkUxT1RJZ01UTWdOVGswSURJMVVUVTVPQ0EwTVNBMk1ESWdORE5VTmpJMUlEUTJVVFkxTWlBME5pQTJPRFVnTkRsUk5qazVJRFV5SURjd05DQTJNVkUzTURZZ05qVWdOelF5SURJd04xUTRNVE1nTkRrd1ZEZzBPQ0EyTXpGTU5qVTBJRE15TWxFME5UZ2dNVEFnTkRVeklEVlJORFV4SURRZ05EUTVJRE5STkRRMElEQWdORE16SURCUk5ERTRJREFnTkRFMUlEZFJOREV6SURFeElETTNOQ0F6TVRkTU16TTFJRFl5TkV3eU5qY2dNelUwVVRJd01DQTRPQ0F5TURBZ056bFJNakEySURRMklESTNNaUEwTmtneU9ESlJNamc0SURReElESTRPU0F6TjFReU9EWWdNVGxSTWpneUlETWdNamM0SURGUk1qYzBJREFnTWpZM0lEQlJNalkxSURBZ01qVTFJREJVTWpJeElERlVNVFUzSURKUk1USTNJRElnT1RVZ01WUTFPQ0F3VVRReklEQWdNemtnTWxRek5TQXhNVkV6TlNBeE15QXpPQ0F5TlZRME15QTBNRkUwTlNBME5pQTJOU0EwTmxFeE16VWdORFlnTVRVMElEZzJVVEUxT0NBNU1pQXlNak1nTXpVMFZESTRPU0EyTWpsYUlpOCtQSEJoZEdnZ2FXUTlJazFLV0MweU1T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WpF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U1TMVVSVmd0VGkwMk1TSWdaRDBpVFRFek55QXpNRFZVTVRFMUlETXdOVlEzT0NBek1qQlVOak1nTXpVNVVUWXpJRE01TkNBNU55QTBNakZVTWpFNElEUTBPRkV5T1RFZ05EUTRJRE16TmlBME1UWlVNemsySURNME1GRTBNREVnTXpJMklEUXdNU0F6TURsVU5EQXlJREU1TkZZeE1qUlJOREF5SURjMklEUXdOeUExT0ZRME1qZ2dOREJSTkRReklEUXdJRFEwT0NBMU5sUTBOVE1nTVRBNVZqRTBOVWcwT1ROV01UQTJVVFE1TWlBMk5pQTBPVEFnTlRsUk5EZ3hJREk1SURRMU5TQXhNbFEwTURBZ0xUWlVNelV6SURFeVZETXlPU0ExTkZZMU9Fd3pNamNnTlRWUk16STFJRFV5SURNeU1pQTBPVlF6TVRRZ05EQlVNekF5SURJNVZESTROeUF4TjFReU5qa2dObFF5TkRjZ0xUSlVNakl4SUMwNFZERTVNQ0F0TVRGUk1UTXdJQzB4TVNBNE1pQXlNRlF6TkNBeE1EZFJNelFnTVRJNElEUXhJREUwTjFRMk9DQXhPRGhVTVRFMklESXlOVlF4T1RRZ01qVXpWRE13TkNBeU5qaElNekU0VmpJNU1GRXpNVGdnTXpJMElETXhNaUF6TkRCUk1qa3dJRFF4TVNBeU1UVWdOREV4VVRFNU55QTBNVEVnTVRneElEUXhNRlF4TlRZZ05EQTJWREUwT0NBME1ETlJNVGN3SURNNE9DQXhOekFnTXpVNVVURTNNQ0F6TXpRZ01UVTBJRE15TUZwTk1USTJJREV3TmxFeE1qWWdOelVnTVRVd0lEVXhWREl3T1NBeU5sRXlORGNnTWpZZ01qYzJJRFE1VkRNeE5TQXhNRGxSTXpFM0lERXhOaUF6TVRnZ01UYzFVVE14T0NBeU16TWdNekUzSURJek0xRXpNRGtnTWpNeklESTVOaUF5TXpKVU1qVXhJREl5TTFReE9UTWdNakF6VkRFME55QXhOalpVTVRJMklERXdObG9pTHo0OGNHRjBhQ0JwWkQwaVRVcFlMVEl4TFZSRldDMU9MVGN5SWlCa1BTSk5NellnTkRaSU5UQlJPRGtnTkRZZ09UY2dOakJXTmpoUk9UY2dOemNnT1RjZ09URlVPVGdnTVRJeVZEazRJREUyTVZRNU9DQXlNRE5ST1RnZ01qTTBJRGs0SURJMk9WUTVPQ0F6TWpoTU9UY2dNelV4VVRrMElETTNNQ0E0TXlBek56WlVNemdnTXpnMVNESXdWalF3T0ZFeU1DQTBNekVnTWpJZ05ETXhURE15SURRek1sRTBNaUEwTXpNZ05qQWdORE0wVkRrMklEUXpObEV4TVRJZ05ETTNJREV6TVNBME16aFVNVFl3SURRME1WUXhOekVnTkRReVNERTNORll6TnpOUk1qRXpJRFEwTVNBeU56RWdORFF4U0RJM04xRXpNaklnTkRReElETTBNeUEwTVRsVU16WTBJRE0zTTFFek5qUWdNelV5SURNMU1TQXpNemRVTXpFeklETXlNbEV5T0RnZ016SXlJREkzTmlBek16aFVNall6SURNM01sRXlOak1nTXpneElESTJOU0F6T0RoVU1qY3dJRFF3TUZReU56TWdOREExVVRJM01TQTBNRGNnTWpVd0lEUXdNVkV5TXpRZ016a3pJREl5TmlBek9EWlJNVGM1SURNME1TQXhOemtnTWpBM1ZqRTFORkV4TnprZ01UUXhJREUzT1NBeE1qZFVNVGM1SURFd01WUXhPREFnT0RGVU1UZ3dJRFkyVmpZeFVURTRNU0ExT1NBeE9ETWdOVGRVTVRnNElEVTBWREU1TXlBMU1WUXlNREFnTkRsVU1qQTNJRFE0VkRJeE5pQTBOMVF5TWpVZ05EZFVNak0xSURRMlZESTBOU0EwTmtneU56WldNRWd5TmpkUk1qUTVJRE1nTVRRd0lETlJNemNnTXlBeU9DQXdTREl3VmpRMlNETTJXaUl2UGp4d1lYUm9JR2xrUFNKTlNsZ3RNakV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qRXRWRVZZTFU0dE1qQWlJR1E5SWlJdlBqeHdZWFJvSUdsa1BTSk5TbGd0TWpF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h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SXh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U1T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V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h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WpF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1TMVVSVmd0VGkweU1EWXhJaUJrUFNJaUx6NDhjR0YwYUNCcFpEMGlUVXBZTFRJeE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F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RXRWRVZZTFU0dE4wTWlJR1E5SWsweE16a2dMVEkwT1VneE16ZFJNVEkxSUMweU5Ea2dNVEU1SUMweU16VldNalV4VERFeU1DQTNNemRSTVRNd0lEYzFNQ0F4TXprZ056VXdVVEUxTWlBM05UQWdNVFU1SURjek5WWXRNak0xVVRFMU1TQXRNalE1SURFME1TQXRNalE1U0RFek9Wb2lMejQ4Y0dGMGFDQnBaRDBpVFVwWUxUSXh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RNaUlIaHNhVzVyT21oeVpXWTlJaU5OU2xndE1qRXRWRVZZTFVrdE1VUTNNRE1pTHo0OEwyYytQR2NnWkdGMFlTMXRiV3d0Ym05a1pUMGlWR1ZZUVhSdmJTSWdkSEpoYm5ObWIzSnRQU0owY21GdWMyeGhkR1VvTlRBeUxDMHhOVEFwSUhOallXeGxLREF1TnpBM0tTSWdaR0YwWVMxdGFuZ3RkR1Y0WTJ4aGMzTTlJazlTUkNJK1BHY2daR0YwWVMxdGJXd3RibTlrWlQwaWJXa2lQangxYzJVZ1pHRjBZUzFqUFNJeFJEUTBNQ0lnZUd4cGJtczZhSEpsWmowaUkwMUtXQzB5TVMxVVJWZ3RTUzB4UkRRME1DSXZQand2Wno0OFp5QmtZWFJoTFcxdGJDMXViMlJsUFNKdGFTSWdkSEpoYm5ObWIzSnRQU0owY21GdWMyeGhkR1VvTVRBMU1Td3dLU0krUEhWelpTQmtZWFJoTFdNOUlqRkVORE5HSWlCNGJHbHVhenBvY21WbVBTSWpUVXBZTFRJeExWUkZXQzFKTFRGRU5ETkdJaTgrUEM5blBqd3ZaejQ4TDJjK1BHY2daR0YwWVMxdGJXd3RibTlrWlQwaWJXOGlJSFJ5WVc1elptOXliVDBpZEhKaGJuTnNZWFJsS0RJd05UUXVOU3d3S1NJK1BIVnpaU0JrWVhSaExXTTlJak5FSWlCNGJHbHVhenBvY21WbVBTSWpUVXBZTFRJeExWUkZXQzFPTFRORUlpOCtQQzluUGp4bklHUmhkR0V0Ylcxc0xXNXZaR1U5SW0xMFpYaDBJaUIwY21GdWMyWnZjbTA5SW5SeVlXNXpiR0YwWlNnek1URXdMak1zTUNraVBqeDFjMlVnWkdGMFlTMWpQU0kyTVNJZ2VHeHBibXM2YUhKbFpqMGlJMDFLV0MweU1TMVVSVmd0VGkwMk1TSXZQangxYzJVZ1pHRjBZUzFqUFNJM01pSWdlR3hwYm1zNmFISmxaajBpSTAxS1dDMHlNUzFVUlZndFRpMDNNaUlnZEhKaGJuTm1iM0p0UFNKMGNtRnVjMnhoZEdVb05UQXdMREFwSWk4K1BIVnpaU0JrWVhSaExXTTlJalkzSWlCNGJHbHVhenBvY21WbVBTSWpUVXBZTFRJeExWUkZXQzFPTFRZM0lpQjBjbUZ1YzJadmNtMDlJblJ5WVc1emJHRjBaU2c0T1RJc01Da2lMejQ4ZFhObElHUmhkR0V0WXowaU1qQWlJSGhzYVc1ck9taHlaV1k5SWlOTlNsZ3RNakV0VkVWWUxVNHRNakFpSUhSeVlXNXpabTl5YlQwaWRISmhibk5zWVhSbEtERXpPVElzTUNraUx6NDhkWE5sSUdSaGRHRXRZejBpTmtRaUlIaHNhVzVyT21oeVpXWTlJaU5OU2xndE1qRXRWRVZZTFU0dE5rUWlJSFJ5WVc1elptOXliVDBpZEhKaGJuTnNZWFJsS0RFMk5ESXNNQ2tpTHo0OGRYTmxJR1JoZEdFdFl6MGlOakVpSUhoc2FXNXJPbWh5WldZOUlpTk5TbGd0TWpFdFZFVllMVTR0TmpFaUlIUnlZVzV6Wm05eWJUMGlkSEpoYm5Oc1lYUmxLREkwTnpVc01Da2lMejQ4ZFhObElHUmhkR0V0WXowaU56Z2lJSGhzYVc1ck9taHlaV1k5SWlOTlNsZ3RNakV0VkVWWUxVNHROemdpSUhSeVlXNXpabTl5YlQwaWRISmhibk5zWVhSbEtESTVOelVzTUNraUx6NDhMMmMrUEdjZ1pHRjBZUzF0Yld3dGJtOWtaVDBpYlhWdVpHVnliM1psY2lJZ2RISmhibk5tYjNKdFBTSjBjbUZ1YzJ4aGRHVW9OamMzT1M0NUxEQXBJajQ4WnlCa1lYUmhMVzF0YkMxdWIyUmxQU0p0YnlJK1BIVnpaU0JrWVhSaExXTTlJakl5TVRFaUlIaHNhVzVyT21oeVpXWTlJaU5OU2xndE1q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SXhMVlJGV0MxSkxURkVORFUySWk4K1BDOW5QanhuSUdSaGRHRXRiVzFzTFc1dlpHVTlJbTF2SWlCMGNtRnVjMlp2Y20wOUluUnlZVzV6YkdGMFpTZ3pORFVzTUNraVBqeDFjMlVnWkdGMFlTMWpQU0l6UkNJZ2VHeHBibXM2YUhKbFpqMGlJMDFLV0MweU1TMVVSVmd0VGkwelJDSXZQand2Wno0OFp5QmtZWFJoTFcxdGJDMXViMlJsUFNKdGJpSWdkSEpoYm5ObWIzSnRQU0owY21GdWMyeGhkR1VvTVRFeU15d3dLU0krUEhWelpTQmtZWFJoTFdNOUlqTXhJaUI0YkdsdWF6cG9jbVZtUFNJalRVcFlMVEl4TFZSRldDMU9MVE14SWk4K1BDOW5Qand2Wno0OFp5QmtZWFJoTFcxdGJDMXViMlJsUFNKdGFTSWdkSEpoYm5ObWIzSnRQU0owY21GdWMyeGhkR1VvTlRBNUxqa3NNVEUxTUNrZ2MyTmhiR1VvTUM0M01EY3BJajQ4ZFhObElHUmhkR0V0WXowaU1VUTBOVUlpSUhoc2FXNXJPbWh5WldZOUlpTk5TbGd0TWpFdFZFVllMVWt0TVVRME5VSWlMejQ4TDJjK1BDOW5QanhuSUdSaGRHRXRiVzFzTFc1dlpHVTlJbTFwSWlCMGNtRnVjMlp2Y20wOUluUnlZVzV6YkdGMFpTZzRNemt3TGpZc01Da2lQangxYzJVZ1pHRjBZUzFqUFNJMlF5SWdlR3hwYm1zNmFISmxaajBpSTAxS1dDMHlNUzFVUlZndFRpMDJReUl2UGp4MWMyVWdaR0YwWVMxalBTSTJSaUlnZUd4cGJtczZhSEpsWmowaUkwMUtXQzB5TVMxVVJWZ3RUaTAyUmlJZ2RISmhibk5tYjNKdFBTSjBjbUZ1YzJ4aGRHVW9NamM0TERBcElpOCtQSFZ6WlNCa1lYUmhMV005SWpZM0lpQjRiR2x1YXpwb2NtVm1QU0lqVFVwWUxUSXhMVlJGV0MxT0xUWTNJaUIwY21GdWMyWnZjbTA5SW5SeVlXNXpiR0YwWlNnM056Z3NNQ2tpTHo0OEwyYytQR2NnWkdGMFlTMXRiV3d0Ym05a1pUMGliVzhpSUhSeVlXNXpabTl5YlQwaWRISmhibk5zWVhSbEtEazJOamd1Tml3d0tTSStQSFZ6WlNCa1lYUmhMV005SWpJd05qRWlJSGhzYVc1ck9taHlaV1k5SWlOTlNsZ3RNakV0VkVWWUxVNHRNakEyTVNJdlBqd3ZaejQ4WnlCa1lYUmhMVzF0YkMxdWIyUmxQU0p0YVNJZ2RISmhibk5tYjNKdFBTSjBjbUZ1YzJ4aGRHVW9PVGd6TlM0ekxEQXBJajQ4ZFhObElHUmhkR0V0WXowaU1VUTBOVVFpSUhoc2FXNXJPbWh5WldZOUlpTk5TbGd0TWpFdFZFVllMVWt0TVVRME5VUWlMejQ4TDJjK1BHY2daR0YwWVMxdGJXd3RibTlrWlQwaWJXOGlJSFJ5WVc1elptOXliVDBpZEhKaGJuTnNZWFJsS0RFd016TTRMak1zTUNraVBqeDFjMlVnWkdGMFlTMWpQU0l5T0NJZ2VHeHBibXM2YUhKbFpqMGlJMDFLV0MweU1TMVVSVmd0VGkweU9DSXZQand2Wno0OFp5QmtZWFJoTFcxdGJDMXViMlJsUFNKdGMzVmlJaUIwY21GdWMyWnZjbTA5SW5SeVlXNXpiR0YwWlNneE1EY3lOeTR6TERBcElqNDhaeUJrWVhSaExXMXRiQzF1YjJSbFBTSnRhU0krUEhWelpTQmtZWFJoTFdNOUlqRkVORFkxSWlCNGJHbHVhenBvY21WbVBTSWpUVXBZTFRJeExWUkZXQzFKTFRGRU5EWTFJaTgrUEM5blBqeG5JR1JoZEdFdGJXMXNMVzV2WkdVOUltMXBJaUIwY21GdWMyWnZjbTA5SW5SeVlXNXpiR0YwWlNnMk1EVXNMVEUxTUNrZ2MyTmhiR1VvTUM0M01EY3BJajQ4ZFhObElHUmhkR0V0WXowaU1VUTBOVFlpSUhoc2FXNXJPbWh5WldZOUlpTk5TbGd0TWpFdFZFVllMVWt0TVVRME5UWWlMejQ4TDJjK1BDOW5QanhuSUdSaGRHRXRiVzFzTFc1dlpHVTlJbFJsV0VGMGIyMGlJR1JoZEdFdGJXcDRMWFJsZUdOc1lYTnpQU0pQVWtRaUlIUnlZVzV6Wm05eWJUMGlkSEpoYm5Oc1lYUmxLREV4TmpJMkxqSXNNQ2tpUGp4bklHUmhkR0V0Ylcxc0xXNXZaR1U5SW0xdklpQjBjbUZ1YzJadmNtMDlJblJ5WVc1emJHRjBaU2d3SUMwd0xqVXBJajQ4ZFhObElHUmhkR0V0WXowaU4wTWlJSGhzYVc1ck9taHlaV1k5SWlOTlNsZ3RNakV0VkVWWUxVNHROME1pTHo0OEwyYytQQzluUGp4bklHUmhkR0V0Ylcxc0xXNXZaR1U5SW0xcElpQjBjbUZ1YzJadmNtMDlJblJ5WVc1emJHRjBaU2d4TVRrd05DNHlMREFwSWo0OGRYTmxJR1JoZEdFdFl6MGlNVVEzTURNaUlIaHNhVzVyT21oeVpXWTlJaU5OU2xndE1qRXRWRVZZTFVrdE1VUTNNRE1pTHo0OEwyYytQR2NnWkdGMFlTMXRiV3d0Ym05a1pUMGliVzhpSUhSeVlXNXpabTl5YlQwaWRISmhibk5zWVhSbEtERXlNemN6TGpJc01Da2lQangxYzJVZ1pHRjBZUzFqUFNJeU9TSWdlR3hwYm1zNmFISmxaajBpSTAxS1dDMHlNUzFVUlZndFRpMHlPU0l2UGp3dlp6NDhMMmMrUEM5blBqd3ZjM1puUGc9PSIsCgkiUmVhbFZpZXdTaXplSnNvbiIgOiAie1wiaGVpZ2h0XCI6OTkwLFwid2lkdGhcIjo0NTAwfSIKfQo="/>
    </extobj>
    <extobj name="2384804F-3998-4D57-9195-F3826E402611-40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1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2">
      <extobjdata type="2384804F-3998-4D57-9195-F3826E402611" data="ewoJIkltZ1NldHRpbmdKc29uIiA6ICJ7XCJoZWlnaHRcIjoxMC43MTQyODU3MTQyODU3MTQsXCJ3aWR0aFwiOjE2LjA3MTQyODU3MTQyODU3fSIsCgkiTGF0ZXgiIDogIiB4X2kiLAoJIkxhdGV4SW1nQmFzZTY0IiA6ICJQSE4yWnlCNGJXeHVjejBpYUhSMGNEb3ZMM2QzZHk1M015NXZjbWN2TWpBd01DOXpkbWNpSUhkcFpIUm9QU0l5TGpBek5HVjRJaUJvWldsbmFIUTlJakV1TXpVM1pYZ2lJSEp2YkdVOUltbHRaeUlnWm05amRYTmhZbXhsUFNKbVlXeHpaU0lnZG1sbGQwSnZlRDBpTUNBdE5EUXlJRGc1T1NBMU9Ua3VPQ0lnZUcxc2JuTTZlR3hwYm1zOUltaDBkSEE2THk5M2QzY3Vkek11YjNKbkx6RTVPVGt2ZUd4cGJtc2lJR0Z5YVdFdGFHbGtaR1Z1UFNKMGNuVmxJaUJ6ZEhsc1pUMGlkbVZ5ZEdsallXd3RZV3hwWjI0NklDMHdMak0xTjJWNE95QnRZWGd0ZDJsa2RHZzZJRGs0SlRzaVBqeGtaV1p6UGp4d1lYUm9JR2xrUFNKTlNsZ3R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yTlNJZ2VHeHBibXM2YUhKbFpqMGlJMDFLV0MweUxWUkZXQzFKTFRGRU5EWTFJaTgrUEM5blBqeG5JR1JoZEdFdGJXMXNMVzV2WkdVOUltMXBJaUIwY21GdWMyWnZjbTA5SW5SeVlXNXpiR0YwWlNnMk1EVXNMVEUxTUNrZ2MyTmhiR1VvTUM0M01EY3BJajQ4ZFhObElHUmhkR0V0WXowaU1VUTBOVFlpSUhoc2FXNXJPbWh5WldZOUlpTk5TbGd0TWkxVVJWZ3RTUzB4UkRRMU5pSXZQand2Wno0OEwyYytQQzluUGp3dlp6NDhMM04yWno0PSIsCgkiUmVhbFZpZXdTaXplSnNvbiIgOiAie1wiaGVpZ2h0XCI6MjE1LFwid2lkdGhcIjozMjF9Igp9Cg=="/>
    </extobj>
    <extobj name="2384804F-3998-4D57-9195-F3826E402611-43">
      <extobjdata type="2384804F-3998-4D57-9195-F3826E402611" data="ewoJIkltZ1NldHRpbmdKc29uIiA6ICJ7XCJoZWlnaHRcIjoxNi45NjQyODU3MTQyODU3MSxcIndpZHRoXCI6MTYuMDcxNDI4NTcxNDI4NTd9IiwKCSJMYXRleCIgOiAiXFxoYXR7eH1faSIsCgkiTGF0ZXhJbWdCYXNlNjQiIDogIlBITjJaeUI0Yld4dWN6MGlhSFIwY0RvdkwzZDNkeTUzTXk1dmNtY3ZNakF3TUM5emRtY2lJSGRwWkhSb1BTSXlMakF6TkdWNElpQm9aV2xuYUhROUlqSXVNVGxsZUNJZ2NtOXNaVDBpYVcxbklpQm1iMk4xYzJGaWJHVTlJbVpoYkhObElpQjJhV1YzUW05NFBTSXdJQzA0TVRBZ09EazVJRGsyTnk0NElpQjRiV3h1Y3pwNGJHbHVhejBpYUhSMGNEb3ZMM2QzZHk1M015NXZjbWN2TVRrNU9TOTRiR2x1YXlJZ1lYSnBZUzFvYVdSa1pXNDlJblJ5ZFdVaUlITjBlV3hsUFNKMlpYSjBhV05oYkMxaGJHbG5iam9nTFRBdU16VTNaWGc3SUcxaGVDMTNhV1IwYURvZ09UZ2xPeUkrUEdSbFpuTStQSEJoZEdnZ2FXUTlJazFLV0MweU1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TFVUlZndFRpMDFSU0lnWkQwaVRURXhNaUExTmpCTU1qUTVJRFk1TkV3eU5UY2dOamcyVVRNNE55QTFOaklnTXpnM0lEVTJNRXd6TmpFZ05UTXhVVE0xT1NBMU16SWdNekF6SURVNE1Vd3lOVEFnTmpJM1RERTVOU0ExT0RCUk1UZ3lJRFUyT1NBeE5qa2dOVFUzVkRFME9DQTFNemhNTVRRd0lEVXpNbEV4TXpnZ05UTXdJREV5TlNBMU5EWk1NVEV5SURVMk1Gb2lMejQ4Y0dGMGFDQnBaRDBpVFVwWUxUSXl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VZHVllRWFJ2YlNJZ1pHRjBZUzF0YW5ndGRHVjRZMnhoYzNNOUlrOVNSQ0krUEdjZ1pHRjBZUzF0Yld3dGJtOWtaVDBpYlc5MlpYSWlQanhuSUdSaGRHRXRiVzFzTFc1dlpHVTlJbTFwSWo0OGRYTmxJR1JoZEdFdFl6MGlNVVEwTmpVaUlIaHNhVzVyT21oeVpXWTlJaU5OU2xndE1qSXRWRVZZTFVrdE1VUTBOalVpTHo0OEwyYytQR2NnWkdGMFlTMXRiV3d0Ym05a1pUMGliVzhpSUhSeVlXNXpabTl5YlQwaWRISmhibk5zWVhSbEtETXhNeTQ0TERFMktTQjBjbUZ1YzJ4aGRHVW9MVEkxTUNBd0tTSStQSFZ6WlNCa1lYUmhMV005SWpWRklpQjRiR2x1YXpwb2NtVm1QU0lqVFVwWUxUSXlMVlJGV0MxT0xUVkZJaTgrUEM5blBqd3ZaejQ4TDJjK1BHY2daR0YwWVMxdGJXd3RibTlrWlQwaWJXa2lJSFJ5WVc1elptOXliVDBpZEhKaGJuTnNZWFJsS0RZd05Td3RNVFV3S1NCelkyRnNaU2d3TGpjd055a2lQangxYzJVZ1pHRjBZUzFqUFNJeFJEUTFOaUlnZUd4cGJtczZhSEpsWmowaUkwMUtXQzB5TWkxVVJWZ3RTUzB4UkRRMU5pSXZQand2Wno0OEwyYytQQzluUGp3dlp6NDhMM04yWno0PSIsCgkiUmVhbFZpZXdTaXplSnNvbiIgOiAie1wiaGVpZ2h0XCI6MzM5LjI4NTY5NzkzNzAxMTcsXCJ3aWR0aFwiOjMyMS40Mjg1NjU5NzkwMDM5fSIKfQo="/>
    </extobj>
    <extobj name="2384804F-3998-4D57-9195-F3826E402611-44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5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6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7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48">
      <extobjdata type="2384804F-3998-4D57-9195-F3826E402611" data="ewoJIkltZ1NldHRpbmdKc29uIiA6ICJ7XCJoZWlnaHRcIjoxNy44NTcxNDI4NTcxNDI4NTQsXCJ3aWR0aFwiOjEwNy4xNDI4NTcxNDI4NTcxNH0iLAoJIkxhdGV4IiA6ICJEX3tLTH0ocFxcfHEpIFxcZ2VxIDAiLAoJIkxhdGV4SW1nQmFzZTY0IiA6ICJQSE4yWnlCNGJXeHVjejBpYUhSMGNEb3ZMM2QzZHk1M015NXZjbWN2TWpBd01DOXpkbWNpSUhkcFpIUm9QU0l4TXk0M09URmxlQ0lnYUdWcFoyaDBQU0l5TGpJMk1tVjRJaUJ5YjJ4bFBTSnBiV2NpSUdadlkzVnpZV0pzWlQwaVptRnNjMlVpSUhacFpYZENiM2c5SWpBZ0xUYzFNQ0EyTURrMUxqY2dNVEF3TUNJZ2VHMXNibk02ZUd4cGJtczlJbWgwZEhBNkx5OTNkM2N1ZHpNdWIzSm5MekU1T1RrdmVHeHBibXNpSUdGeWFXRXRhR2xrWkdWdVBTSjBjblZsSWlCemRIbHNaVDBpZG1WeWRHbGpZV3d0WVd4cFoyNDZJQzB3TGpVMk5tVjRPeUJ0WVhndGQybGtkR2c2SURrNEpUc2lQanhrWldaelBqeHdZWFJvSUdsa1BTSk5TbGd0TWpV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WpV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JM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B5Tl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l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kx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HlOUz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qV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OUzFVUlZndFRpMHlNalkxSWlCa1BTSk5PRE1nTmpFMlVUZ3pJRFl5TkNBNE9TQTJNekJVT1RrZ05qTTJVVEV3TnlBMk16WWdNalV6SURVMk9GUTFORE1nTkRNeFZEWTROeUF6TmpGUk5qazBJRE0xTmlBMk9UUWdNelEyVkRZNE55QXpNekZSTmpnMUlETXlPU0F6T1RVZ01Ua3lUREV3TnlBMU5rZ3hNREZST0RNZ05UZ2dPRE1nTnpaUk9ETWdOemNnT0RNZ056bFJPRElnT0RZZ09UZ2dPVFZSTVRFM0lERXdOU0F5TkRnZ01UWTNVVE15TmlBeU1EUWdNemM0SURJeU9FdzJNallnTXpRMlRETTJNQ0EwTnpKUk1qa3hJRFV3TlNBeU1EQWdOVFE0VVRFeE1pQTFPRGtnT1RnZ05UazNWRGd6SURZeE5scE5PRFFnTFRFeE9GRTROQ0F0TVRBNElEazVJQzA1T0VnMk56aFJOamswSUMweE1EUWdOamswSUMweE1UaFJOamswSUMweE16QWdOamM1SUMweE16aElPVGhST0RRZ0xURXpNU0E0TkNBdE1URTRXaUl2UGp4d1lYUm9JR2xrUFNKTlNsZ3RNalV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ek55SWdlR3hwYm1zNmFISmxaajBpSTAxS1dDMHlOUz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JMUxWUkZXQzFKTFRGRU5ETkZJaTgrUEM5blBqeG5JR1JoZEdFdGJXMXNMVzV2WkdVOUltMXBJaUIwY21GdWMyWnZjbTA5SW5SeVlXNXpiR0YwWlNnNE9Ea3NNQ2tpUGp4MWMyVWdaR0YwWVMxalBTSXhSRFF6UmlJZ2VHeHBibXM2YUhKbFpqMGlJMDFLV0MweU5TMVVSVmd0U1MweFJEUXpSaUl2UGp3dlp6NDhMMmMrUEM5blBqeG5JR1JoZEdFdGJXMXNMVzV2WkdVOUltMXZJaUIwY21GdWMyWnZjbTA5SW5SeVlXNXpiR0YwWlNneU1ESXhMaklzTUNraVBqeDFjMlVnWkdGMFlTMWpQU0l5T0NJZ2VHeHBibXM2YUhKbFpqMGlJMDFLV0MweU5TMVVSVmd0VGkweU9DSXZQand2Wno0OFp5QmtZWFJoTFcxdGJDMXViMlJsUFNKdGFTSWdkSEpoYm5ObWIzSnRQU0owY21GdWMyeGhkR1VvTWpReE1DNHlMREFwSWo0OGRYTmxJR1JoZEdFdFl6MGlNVVEwTlVRaUlIaHNhVzVyT21oeVpXWTlJaU5OU2xndE1qVXRWRVZZTFVrdE1VUTBOVVFpTHo0OEwyYytQR2NnWkdGMFlTMXRiV3d0Ym05a1pUMGliVzhpSUhSeVlXNXpabTl5YlQwaWRISmhibk5zWVhSbEtESTVNVE11TWl3d0tTSStQSFZ6WlNCa1lYUmhMV005SWpJd01UWWlJSGhzYVc1ck9taHlaV1k5SWlOTlNsZ3RNalV0VkVWWUxVNHRNakF4TmlJdlBqd3ZaejQ4WnlCa1lYUmhMVzF0YkMxdWIyUmxQU0p0YVNJZ2RISmhibk5tYjNKdFBTSjBjbUZ1YzJ4aGRHVW9NelF4TXk0eUxEQXBJajQ4ZFhObElHUmhkR0V0WXowaU1VUTBOVVVpSUhoc2FXNXJPbWh5WldZOUlpTk5TbGd0TWpVdFZFVllMVWt0TVVRME5VVWlMejQ4TDJjK1BHY2daR0YwWVMxdGJXd3RibTlrWlQwaWJXOGlJSFJ5WVc1elptOXliVDBpZEhKaGJuTnNZWFJsS0RNNE56TXVNaXd3S1NJK1BIVnpaU0JrWVhSaExXTTlJakk1SWlCNGJHbHVhenBvY21WbVBTSWpUVXBZTFRJMUxWUkZXQzFPTFRJNUlpOCtQQzluUGp4bklHUmhkR0V0Ylcxc0xXNXZaR1U5SW0xdklpQjBjbUZ1YzJadmNtMDlJblJ5WVc1emJHRjBaU2cwTlRNNUxqa3NNQ2tpUGp4MWMyVWdaR0YwWVMxalBTSXlNalkxSWlCNGJHbHVhenBvY21WbVBTSWpUVXBZTFRJMUxWUkZXQzFPTFRJeU5qVWlMejQ4TDJjK1BHY2daR0YwWVMxdGJXd3RibTlrWlQwaWJXNGlJSFJ5WVc1elptOXliVDBpZEhKaGJuTnNZWFJsS0RVMU9UVXVOeXd3S1NJK1BIVnpaU0JrWVhSaExXTTlJak13SWlCNGJHbHVhenBvY21WbVBTSWpUVXBZTFRJMUxWUkZXQzFPTFRNd0lpOCtQQzluUGp3dlp6NDhMMmMrUEM5emRtYysiLAoJIlJlYWxWaWV3U2l6ZUpzb24iIDogIntcImhlaWdodFwiOjM1MSxcIndpZHRoXCI6MjE0M30iCn0K"/>
    </extobj>
    <extobj name="2384804F-3998-4D57-9195-F3826E402611-49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50">
      <extobjdata type="2384804F-3998-4D57-9195-F3826E402611" data="ewoJIkltZ1NldHRpbmdKc29uIiA6ICJ7XCJoZWlnaHRcIjoyOC41NzE0Mjg1NzE0Mjg1NyxcIndpZHRoXCI6MjgwLjM1NzE0Mjg1NzE0MjgzfSIsCgkiTGF0ZXgiIDogInpfcSh4KSA9IGVfaywgIGsgPSBcXGFyZyBcXG1pbiBfaiBcXHx6X2UoeCkgLSBlX2pcXHxfMiIsCgkiTGF0ZXhJbWdCYXNlNjQiIDogIlBITjJaeUI0Yld4dWN6MGlhSFIwY0RvdkwzZDNkeTUzTXk1dmNtY3ZNakF3TUM5emRtY2lJSGRwWkhSb1BTSXpOUzQ1TlRabGVDSWdhR1ZwWjJoMFBTSXpMalk0TldWNElpQnliMnhsUFNKcGJXY2lJR1p2WTNWellXSnNaVDBpWm1Gc2MyVWlJSFpwWlhkQ2IzZzlJakFnTFRjMU1DQXhOVGc1TWk0MklERTJNamd1TmlJZ2VHMXNibk02ZUd4cGJtczlJbWgwZEhBNkx5OTNkM2N1ZHpNdWIzSm5MekU1T1RrdmVHeHBibXNpSUdGeWFXRXRhR2xrWkdWdVBTSjBjblZsSWlCemRIbHNaVDBpZG1WeWRHbGpZV3d0WVd4cFoyNDZJQzB4TGprNE9HVjRPeUJ0WVhndGQybGtkR2c2SURrNEpUc2lQanhrWldaelBqeHdZWFJvSUdsa1BTSk5TbGd0TVRB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4TU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EF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1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hNQz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Fd0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B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hNQzFVUlZndFRpMDNNaUlnWkQwaVRUTTJJRFEyU0RVd1VUZzVJRFEySURrM0lEWXdWalk0VVRrM0lEYzNJRGszSURreFZEazRJREV5TWxRNU9DQXhOakZVT1RnZ01qQXpVVGs0SURJek5DQTVPQ0F5TmpsVU9UZ2dNekk0VERrM0lETTFNVkU1TkNBek56QWdPRE1nTXpjMlZETTRJRE00TlVneU1GWTBNRGhSTWpBZ05ETXhJREl5SURRek1Vd3pNaUEwTXpKUk5ESWdORE16SURZd0lEUXpORlE1TmlBME16WlJNVEV5SURRek55QXhNekVnTkRNNFZERTJNQ0EwTkRGVU1UY3hJRFEwTWtneE56UldNemN6VVRJeE15QTBOREVnTWpjeElEUTBNVWd5TnpkUk16SXlJRFEwTVNBek5ETWdOREU1VkRNMk5DQXpOek5STXpZMElETTFNaUF6TlRFZ016TTNWRE14TXlBek1qSlJNamc0SURNeU1pQXlOellnTXpNNFZESTJNeUF6TnpKUk1qWXpJRE00TVNBeU5qVWdNemc0VkRJM01DQTBNREJVTWpjeklEUXdOVkV5TnpFZ05EQTNJREkxTUNBME1ERlJNak0wSURNNU15QXlNallnTXpnMlVURTNPU0F6TkRFZ01UYzVJREl3TjFZeE5UUlJNVGM1SURFME1TQXhOemtnTVRJM1ZERTNPU0F4TURGVU1UZ3dJRGd4VkRFNE1DQTJObFkyTVZFeE9ERWdOVGtnTVRneklEVTNWREU0T0NBMU5GUXhPVE1nTlRGVU1qQXdJRFE1VkRJd055QTBPRlF5TVRZZ05EZFVNakkxSURRM1ZESXpOU0EwTmxReU5EVWdORFpJTWpjMlZqQklNalkzVVRJME9TQXpJREUwTUNBelVUTTNJRE1nTWpnZ01FZ3lNRlkwTmtnek5sb2lMejQ4Y0dGMGFDQnBaRDBpVFVwWUxURXd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d0xWUkZXQzFPTFRJd05qRWlJR1E5SWlJdlBqeHdZWFJvSUdsa1BTSk5TbGd0TVRB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d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4TU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EV3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Fd0xWUkZXQzFPTFRJd01UWWlJR1E5SWsweE16TWdOek0yVVRFek9DQTNOVEFnTVRVeklEYzFNRkV4TmpRZ056VXdJREUzTUNBM016bFJNVGN5SURjek5TQXhOeklnTWpVd1ZERTNNQ0F0TWpNNVVURTJOQ0F0TWpVd0lERTFNaUF0TWpVd1VURTBOQ0F0TWpVd0lERXpPQ0F0TWpRMFRERXpOeUF0TWpRelVURXpNeUF0TWpReElERXpNeUF0TVRjNVZERXpNaUF5TlRCUk1UTXlJRGN6TVNBeE16TWdOek0yV2swek1qa2dOek01VVRNek5DQTNOVEFnTXpRMklEYzFNRkV6TlRNZ056VXdJRE0yTVNBM05EUk1Nell5SURjME0xRXpOallnTnpReElETTJOaUEyTnpsVU16WTNJREkxTUZRek5qY2dMVEUzT0ZRek5qSWdMVEkwTTB3ek5qRWdMVEkwTkZFek5UVWdMVEkxTUNBek5EY2dMVEkxTUZFek16VWdMVEkxTUNBek1qa2dMVEl6T1ZFek1qY2dMVEl6TlNBek1qY2dNalV3VkRNeU9TQTNNemxhSWk4K1BIQmhkR2dnYVdROUlrMUtXQzB4TUMxVVJWZ3RUaTB5TWpFeUlpQmtQU0pOT0RRZ01qTTNWRGcwSURJMU1GUTVPQ0F5TnpCSU5qYzVVVFk1TkNBeU5qSWdOamswSURJMU1GUTJOemtnTWpNd1NEazRVVGcwSURJek55QTROQ0F5TlRCYUlpOCtQSEJoZEdnZ2FXUTlJazFLV0MweE1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tMXBJajQ4ZFhObElHUmhkR0V0WXowaU1VUTBOamNpSUhoc2FXNXJPbWh5WldZOUlpTk5TbGd0TVRBdFZFVllMVWt0TVVRME5qY2lMejQ4TDJjK1BHY2daR0YwWVMxdGJXd3RibTlrWlQwaWJXa2lJSFJ5WVc1elptOXliVDBpZEhKaGJuTnNZWFJsS0RRNU9Dd3RNVFV3S1NCelkyRnNaU2d3TGpjd055a2lQangxYzJVZ1pHRjBZUzFqUFNJeFJEUTFSU0lnZUd4cGJtczZhSEpsWmowaUkwMUtXQzB4TUMxVVJWZ3RTUzB4UkRRMVJTSXZQand2Wno0OEwyYytQR2NnWkdGMFlTMXRiV3d0Ym05a1pUMGliVzhpSUhSeVlXNXpabTl5YlQwaWRISmhibk5zWVhSbEtEZzNNeTR6TERBcElqNDhkWE5sSUdSaGRHRXRZejBpTWpnaUlIaHNhVzVyT21oeVpXWTlJaU5OU2xndE1UQXRWRVZZTFU0dE1qZ2lMejQ4TDJjK1BHY2daR0YwWVMxdGJXd3RibTlrWlQwaWJXa2lJSFJ5WVc1elptOXliVDBpZEhKaGJuTnNZWFJsS0RFeU5qSXVNeXd3S1NJK1BIVnpaU0JrWVhSaExXTTlJakZFTkRZMUlpQjRiR2x1YXpwb2NtVm1QU0lqVFVwWUxURXdMVlJGV0MxSkxURkVORFkxSWk4K1BDOW5QanhuSUdSaGRHRXRiVzFzTFc1dlpHVTlJbTF2SWlCMGNtRnVjMlp2Y20wOUluUnlZVzV6YkdGMFpTZ3hPRE0wTGpNc01Da2lQangxYzJVZ1pHRjBZUzFqUFNJeU9TSWdlR3hwYm1zNmFISmxaajBpSTAxS1dDMHhNQzFVUlZndFRpMHlPU0l2UGp3dlp6NDhaeUJrWVhSaExXMXRiQzF1YjJSbFBTSnRieUlnZEhKaGJuTm1iM0p0UFNKMGNtRnVjMnhoZEdVb01qVXdNU3d3S1NJK1BIVnpaU0JrWVhSaExXTTlJak5FSWlCNGJHbHVhenBvY21WbVBTSWpUVXBZTFRFd0xWUkZXQzFPTFRORUlpOCtQQzluUGp4bklHUmhkR0V0Ylcxc0xXNXZaR1U5SW0xemRXSWlJSFJ5WVc1elptOXliVDBpZEhKaGJuTnNZWFJsS0RNMU5UWXVPQ3d3S1NJK1BHY2daR0YwWVMxdGJXd3RibTlrWlQwaWJXa2lQangxYzJVZ1pHRjBZUzFqUFNJeFJEUTFNaUlnZUd4cGJtczZhSEpsWmowaUkwMUtXQzB4TUMxVVJWZ3RTUzB4UkRRMU1pSXZQand2Wno0OFp5QmtZWFJoTFcxdGJDMXViMlJsUFNKdGFTSWdkSEpoYm5ObWIzSnRQU0owY21GdWMyeGhkR1VvTkRrNUxDMHhOVEFwSUhOallXeGxLREF1TnpBM0tTSStQSFZ6WlNCa1lYUmhMV005SWpGRU5EVTRJaUI0YkdsdWF6cG9jbVZtUFNJalRVcFlMVEV3TFZSRldDMUpMVEZFTkRVNElpOCtQQzluUGp3dlp6NDhaeUJrWVhSaExXMXRiQzF1YjJSbFBTSnRieUlnZEhKaGJuTm1iM0p0UFNKMGNtRnVjMnhoZEdVb05EUTNOQzR5TERBcElqNDhkWE5sSUdSaGRHRXRZejBpTWtNaUlIaHNhVzVyT21oeVpXWTlJaU5OU2xndE1UQXRWRVZZTFU0dE1rTWlMejQ4TDJjK1BHY2daR0YwWVMxdGJXd3RibTlrWlQwaWJXa2lJSFJ5WVc1elptOXliVDBpZEhKaGJuTnNZWFJsS0RRNU1UZ3VPU3d3S1NJK1BIVnpaU0JrWVhSaExXTTlJakZFTkRVNElpQjRiR2x1YXpwb2NtVm1QU0lqVFVwWUxURXdMVlJGV0MxSkxURkVORFU0SWk4K1BDOW5QanhuSUdSaGRHRXRiVzFzTFc1dlpHVTlJbTF2SWlCMGNtRnVjMlp2Y20wOUluUnlZVzV6YkdGMFpTZzFOekUzTGpjc01Da2lQangxYzJVZ1pHRjBZUzFqUFNJelJDSWdlR3hwYm1zNmFISmxaajBpSTAxS1dDMHhNQzFVUlZndFRpMHpSQ0l2UGp3dlp6NDhaeUJrWVhSaExXMXRiQzF1YjJSbFBTSnRhU0lnZEhKaGJuTm1iM0p0UFNKMGNtRnVjMnhoZEdVb05qYzNNeTQwTERBcElqNDhkWE5sSUdSaGRHRXRZejBpTmpFaUlIaHNhVzVyT21oeVpXWTlJaU5OU2xndE1UQXRWRVZZTFU0dE5qRWlMejQ4ZFhObElHUmhkR0V0WXowaU56SWlJSGhzYVc1ck9taHlaV1k5SWlOTlNsZ3RNVEF0VkVWWUxVNHROeklpSUhSeVlXNXpabTl5YlQwaWRISmhibk5zWVhSbEtEVXdNQ3d3S1NJdlBqeDFjMlVnWkdGMFlTMWpQU0kyTnlJZ2VHeHBibXM2YUhKbFpqMGlJMDFLV0MweE1DMVVSVmd0VGkwMk55SWdkSEpoYm5ObWIzSnRQU0owY21GdWMyeGhkR1VvT0RreUxEQXBJaTgrUEM5blBqeG5JR1JoZEdFdGJXMXNMVzV2WkdVOUltMXZJaUIwY21GdWMyWnZjbTA5SW5SeVlXNXpiR0YwWlNnNE1UWTFMalFzTUNraVBqeDFjMlVnWkdGMFlTMWpQU0l5TURZeElpQjRiR2x1YXpwb2NtVm1QU0lqVFVwWUxURXdMVlJGV0MxT0xUSXdOakVpTHo0OEwyYytQR2NnWkdGMFlTMXRiV3d0Ym05a1pUMGliWFZ1WkdWeUlpQjBjbUZ1YzJadmNtMDlJblJ5WVc1emJHRjBaU2c0TXpNeUxqRXNNQ2tpUGp4bklHUmhkR0V0Ylcxc0xXNXZaR1U5SW0xdklqNDhkWE5sSUdSaGRHRXRZejBpTmtRaUlIaHNhVzVyT21oeVpXWTlJaU5OU2xndE1UQXRWRVZZTFU0dE5rUWlMejQ4ZFhObElHUmhkR0V0WXowaU5qa2lJSGhzYVc1ck9taHlaV1k5SWlOTlNsZ3RNVEF0VkVWWUxVNHROamtpSUhSeVlXNXpabTl5YlQwaWRISmhibk5zWVhSbEtEZ3pNeXd3S1NJdlBqeDFjMlVnWkdGMFlTMWpQU0kyUlNJZ2VHeHBibXM2YUhKbFpqMGlJMDFLV0MweE1DMVVSVmd0VGkwMlJTSWdkSEpoYm5ObWIzSnRQU0owY21GdWMyeGhkR1VvTVRFeE1Td3dLU0l2UGp3dlp6NDhaeUJrWVhSaExXMXRiQzF1YjJSbFBTSnRhU0lnZEhKaGJuTm1iM0p0UFNKMGNtRnVjMnhoZEdVb05qZzNMamdzTFRZek5DNDBLU0J6WTJGc1pTZ3dMamN3TnlraVBqeDFjMlVnWkdGMFlTMWpQU0l4UkRRMU55SWdlR3hwYm1zNmFISmxaajBpSTAxS1dDMHhNQzFVUlZndFNTMHhSRFExTnlJdlBqd3ZaejQ4TDJjK1BHY2daR0YwWVMxdGJXd3RibTlrWlQwaWJXOGlJSFJ5WVc1elptOXliVDBpZEhKaGJuTnNZWFJsS0RFd01UWTFMamdzTUNraVBqeDFjMlVnWkdGMFlTMWpQU0l5TURFMklpQjRiR2x1YXpwb2NtVm1QU0lqVFVwWUxURXdMVlJGV0MxT0xUSXdNVFlpTHo0OEwyYytQR2NnWkdGMFlTMXRiV3d0Ym05a1pUMGliWE4xWWlJZ2RISmhibk5tYjNKdFBTSjBjbUZ1YzJ4aGRHVW9NVEEyTmpVdU9Dd3dLU0krUEdjZ1pHRjBZUzF0Yld3dGJtOWtaVDBpYldraVBqeDFjMlVnWkdGMFlTMWpQU0l4UkRRMk55SWdlR3hwYm1zNmFISmxaajBpSTAxS1dDMHhNQzFVUlZndFNTMHhSRFEyTnlJdlBqd3ZaejQ4WnlCa1lYUmhMVzF0YkMxdWIyUmxQU0p0YVNJZ2RISmhibk5tYjNKdFBTSjBjbUZ1YzJ4aGRHVW9ORGs0TEMweE5UQXBJSE5qWVd4bEtEQXVOekEzS1NJK1BIVnpaU0JrWVhSaExXTTlJakZFTkRVeUlpQjRiR2x1YXpwb2NtVm1QU0lqVFVwWUxURXdMVlJGV0MxSkxURkVORFV5SWk4K1BDOW5Qand2Wno0OFp5QmtZWFJoTFcxdGJDMXViMlJsUFNKdGJ5SWdkSEpoYm5ObWIzSnRQU0owY21GdWMyeGhkR1VvTVRFMU5ETXVNeXd3S1NJK1BIVnpaU0JrWVhSaExXTTlJakk0SWlCNGJHbHVhenBvY21WbVBTSWpUVXBZTFRFd0xWUkZXQzFPTFRJNElpOCtQQzluUGp4bklHUmhkR0V0Ylcxc0xXNXZaR1U5SW0xcElpQjBjbUZ1YzJadmNtMDlJblJ5WVc1emJHRjBaU2d4TVRrek1pNHpMREFwSWo0OGRYTmxJR1JoZEdFdFl6MGlNVVEwTmpVaUlIaHNhVzVyT21oeVpXWTlJaU5OU2xndE1UQXRWRVZZTFVrdE1VUTBOalVpTHo0OEwyYytQR2NnWkdGMFlTMXRiV3d0Ym05a1pUMGliVzhpSUhSeVlXNXpabTl5YlQwaWRISmhibk5zWVhSbEtERXlOVEEwTGpNc01Da2lQangxYzJVZ1pHRjBZUzFqUFNJeU9TSWdlR3hwYm1zNmFISmxaajBpSTAxS1dDMHhNQzFVUlZndFRpMHlPU0l2UGp3dlp6NDhaeUJrWVhSaExXMXRiQzF1YjJSbFBTSnRieUlnZEhKaGJuTm1iM0p0UFNKMGNtRnVjMnhoZEdVb01UTXhNVFV1TlN3d0tTSStQSFZ6WlNCa1lYUmhMV005SWpJeU1USWlJSGhzYVc1ck9taHlaV1k5SWlOTlNsZ3RNVEF0VkVWWUxVNHRNakl4TWlJdlBqd3ZaejQ4WnlCa1lYUmhMVzF0YkMxdWIyUmxQU0p0YzNWaUlpQjBjbUZ1YzJadmNtMDlJblJ5WVc1emJHRjBaU2d4TkRFeE5TNDNMREFwSWo0OFp5QmtZWFJoTFcxdGJDMXViMlJsUFNKdGFTSStQSFZ6WlNCa1lYUmhMV005SWpGRU5EVXlJaUI0YkdsdWF6cG9jbVZtUFNJalRVcFlMVEV3TFZSRldDMUpMVEZFTkRVeUlpOCtQQzluUGp4bklHUmhkR0V0Ylcxc0xXNXZaR1U5SW0xcElpQjBjbUZ1YzJadmNtMDlJblJ5WVc1emJHRjBaU2cwT1Rrc0xURTFNQ2tnYzJOaGJHVW9NQzQzTURjcElqNDhkWE5sSUdSaGRHRXRZejBpTVVRME5UY2lJSGhzYVc1ck9taHlaV1k5SWlOTlNsZ3RNVEF0VkVWWUxVa3RNVVEwTlRjaUx6NDhMMmMrUEM5blBqeG5JR1JoZEdFdGJXMXNMVzV2WkdVOUltMXpkV0lpSUhSeVlXNXpabTl5YlQwaWRISmhibk5zWVhSbEtERTBPVFUyTGpFc01Da2lQanhuSUdSaGRHRXRiVzFzTFc1dlpHVTlJbTF2SWo0OGRYTmxJR1JoZEdFdFl6MGlNakF4TmlJZ2VHeHBibXM2YUhKbFpqMGlJMDFLV0MweE1DMVVSVmd0VGkweU1ERTJJaTgrUEM5blBqeG5JR1JoZEdFdGJXMXNMVzV2WkdVOUltMXVJaUIwY21GdWMyWnZjbTA5SW5SeVlXNXpiR0YwWlNnMU16TXNMVEUxTUNrZ2MyTmhiR1VvTUM0M01EY3BJajQ4ZFhObElHUmhkR0V0WXowaU16SWlJSGhzYVc1ck9taHlaV1k5SWlOTlNsZ3RNVEF0VkVWWUxVNHRNeklpTHo0OEwyYytQQzluUGp3dlp6NDhMMmMrUEM5emRtYysiLAoJIlJlYWxWaWV3U2l6ZUpzb24iIDogIntcImhlaWdodFwiOjU3NCxcIndpZHRoXCI6NTYwN30iCn0K"/>
    </extobj>
    <extobj name="2384804F-3998-4D57-9195-F3826E402611-51">
      <extobjdata type="2384804F-3998-4D57-9195-F3826E402611" data="ewoJIkltZ1NldHRpbmdKc29uIiA6ICJ7XCJoZWlnaHRcIjoyMC41MzU3MTQyODU3MTQyODUsXCJ3aWR0aFwiOjQzNy40OTk5OTk5OTk5OTk5NH0iLAoJIkxhdGV4IiA6ICJcXG1hdGhjYWx7TH0gPSBcXGxvZyBwKHh8el9xKHgpKSArIFxcfHNnW3pfZSh4KV1cXCAtIGVcXHxfMl4yICsgXFxiZXRhXFx8el9lKHgpIC0gc2dbZV1cXHxeMl8yIiwKCSJMYXRleEltZ0Jhc2U2NCIgOiAiUEhOMlp5QjRiV3h1Y3owaWFIUjBjRG92TDNkM2R5NTNNeTV2Y21jdk1qQXdNQzl6ZG1jaUlIZHBaSFJvUFNJMU5pNHdPVEZsZUNJZ2FHVnBaMmgwUFNJeUxqWTFaWGdpSUhKdmJHVTlJbWx0WnlJZ1ptOWpkWE5oWW14bFBTSm1ZV3h6WlNJZ2RtbGxkMEp2ZUQwaU1DQXRPRGd6TGprZ01qUTNPVEl1TkNBeE1UY3hMakVpSUhodGJHNXpPbmhzYVc1clBTSm9kSFJ3T2k4dmQzZDNMbmN6TG05eVp5OHhPVGs1TDNoc2FXNXJJaUJoY21saExXaHBaR1JsYmowaWRISjFaU0lnYzNSNWJHVTlJblpsY25ScFkyRnNMV0ZzYVdkdU9pQXRNQzQyTldWNE95QnRZWGd0ZDJsa2RHZzZJRGs0SlRzaVBqeGtaV1p6UGp4d1lYUm9JR2xrUFNKTlNsZ3RNeTFVUlZndFF5MDBReUlnWkQwaVRUWXlJQzB5TWxRME55QXRNakpVTXpJZ0xURXhVVE15SUMweElEVTJJREkwVkRneklEVTFVVEV4TXlBNU5pQXhNemdnTVRjeVZERTRNQ0F6TWpCVU1qTTBJRFEzTTFRek1qTWdOakE1VVRNMk5DQTJORGtnTkRFNUlEWTNOMVExTXpFZ056QTFVVFUxT1NBM01EVWdOVGM0SURZNU5sUTJNRFFnTmpjeFZEWXhOU0EyTkRWVU5qRTRJRFl5TTFZMk1URlJOakU0SURVNE1pQTJNVFVnTlRjeFZEVTVPQ0ExTkRoUk5UZ3hJRFV6TVNBMU5UZ2dOVEl3VkRVeE9DQTFNRGxSTlRBeklEVXdPU0ExTURNZ05USXdVVFV3TXlBMU1qTWdOVEExSURVek5sUTFNRGNnTlRZd1VUVXdOeUExT1RBZ05EazBJRFl4TUZRME5USWdOak13VVRReU15QTJNekFnTkRFd0lEWXhOMUV6TmpjZ05UYzRJRE16TXlBME9USlVNamN4SURNd01WUXlNek1nTVRjd1VUSXhNU0F4TWpNZ01qQTBJREV4TWt3eE9UZ2dNVEF6VERJeU5DQXhNREpSTWpneElERXdNaUF6TmprZ056bFVOVEE1SURVeVNEVXlNMUUxTXpVZ05qUWdOVFEwSURnM1ZEVTNPU0F4TWpoUk5qRTJJREUxTWlBMk5ERWdNVFV5VVRZMU5pQXhOVElnTmpVMklERTBNbEUyTlRZZ01UQXhJRFU0T0NBME1GUTBNek1nTFRJeVVUTTRNU0F0TWpJZ01qZzVJREZVTVRVMklESTRUREUwTVNBeU9Vd3hNekVnTWpCUk1URXhJREFnT0RjZ0xURXh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k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15MVVSVmd0VGkwMk55SWdaRDBpVFRNeU9TQTBNRGxSTXpjeklEUTFNeUEwTWprZ05EVXpVVFExT1NBME5UTWdORGN5SURRek5GUTBPRFVnTXprMlVUUTROU0F6T0RJZ05EYzJJRE0zTVZRME5Ea2dNell3VVRReE5pQXpOakFnTkRFeUlETTVNRkUwTVRBZ05EQTBJRFF4TlNBME1URlJOREUxSURReE1pQTBNVFlnTkRFMFZqUXhOVkV6T0RnZ05ERXlJRE0yTXlBek9UTlJNelUxSURNNE9DQXpOVFVnTXpnMlVUTTFOU0F6T0RVZ016VTVJRE00TVZRek5qZ2dNelk1VkRNM09TQXpOVEZVTXpnNElETXlOVlF6T1RJZ01qa3lVVE01TWlBeU16QWdNelF6SURFNE4xUXlNaklnTVRRelVURTNNaUF4TkRNZ01USXpJREUzTVZFeE1USWdNVFV6SURFeE1pQXhNek5STVRFeUlEazRJREV6T0NBNE1WRXhORGNnTnpVZ01UVTFJRGMxVkRJeU55QTNNMUV6TVRFZ056SWdNek0xSURZM1VUTTVOaUExT0NBME16RWdNalpSTkRjd0lDMHhNeUEwTnpBZ0xUY3lVVFEzTUNBdE1UTTVJRE01TWlBdE1UYzFVVE16TWlBdE1qQTJJREkxTUNBdE1qQTJVVEUyTnlBdE1qQTJJREV3TnlBdE1UYzFVVEk1SUMweE5EQWdNamtnTFRjMVVUSTVJQzB6T1NBMU1DQXRNVFZVT1RJZ01UaE1NVEF6SURJMFVUWTNJRFUxSURZM0lERXdPRkUyTnlBeE5UVWdPVFlnTVRrelVUVXlJREl6TnlBMU1pQXlPVEpSTlRJZ016VTFJREV3TWlBek9UaFVNakl6SURRME1sRXlOelFnTkRReUlETXhPQ0EwTVRaTU16STVJRFF3T1ZwTk1qazVJRE0wTTFFeU9UUWdNemN4SURJM015QXpPRGRVTWpJeElEUXdORkV4T1RJZ05EQTBJREUzTVNBek9EaFVNVFExSURNME0xRXhORElnTXpJMklERTBNaUF5T1RKUk1UUXlJREkwT0NBeE5Ea2dNakkzVkRFM09TQXhPVEpSTVRrMklERTRNaUF5TWpJZ01UZ3lVVEkwTkNBeE9ESWdNall3SURFNE9WUXlPRE1nTWpBM1ZESTVOQ0F5TWpkVU1qazVJREkwTWxFek1ESWdNalU0SURNd01pQXlPVEpVTWprNUlETTBNMXBOTkRBeklDMDNOVkUwTURNZ0xUVXdJRE00T1NBdE16UlVNelE0SUMweE1WUXlPVGtnTFRKVU1qUTFJREJJTWpFNFVURTFNU0F3SURFek9DQXRObEV4TVRnZ0xURTFJREV3TnlBdE16UlVPVFVnTFRjMFVUazFJQzA0TkNBeE1ERWdMVGszVkRFeU1pQXRNVEkzVkRFM01DQXRNVFUxVkRJMU1DQXRNVFkzVVRNeE9TQXRNVFkzSURNMk1TQXRNVE01VkRRd015QXROelZhSWk4K1BIQmhkR2dnYVdROUlrMUtXQzB6TFZSRldDMU9MVEl3TmpFaUlHUTlJaUl2UGp4d1lYUm9JR2xrUFNKTlNsZ3R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hCaGRHZ2dhV1E5SWsxS1dDMHp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eTFVUlZndFRpMHlNREUySWlCa1BTSk5NVE16SURjek5sRXhNemdnTnpVd0lERTFNeUEzTlRCUk1UWTBJRGMxTUNBeE56QWdOek01VVRFM01pQTNNelVnTVRjeUlESTFNRlF4TnpBZ0xUSXpPVkV4TmpRZ0xUSTFNQ0F4TlRJZ0xUSTFNRkV4TkRRZ0xUSTFNQ0F4TXpnZ0xUSTBORXd4TXpjZ0xUSTBNMUV4TXpNZ0xUSTBNU0F4TXpNZ0xURTNPVlF4TXpJZ01qVXdVVEV6TWlBM016RWdNVE16SURjek5scE5Nekk1SURjek9WRXpNelFnTnpVd0lETTBOaUEzTlRCUk16VXpJRGMxTUNBek5qRWdOelEwVERNMk1pQTNORE5STXpZMklEYzBNU0F6TmpZZ05qYzVWRE0yTnlBeU5UQlVNelkzSUMweE56aFVNell5SUMweU5ETk1Nell4SUMweU5EUlJNelUxSUMweU5UQWdNelEzSUMweU5UQlJNek0xSUMweU5UQWdNekk1SUMweU16bFJNekkzSUMweU16VWdNekkzSURJMU1GUXpNamtnTnpNNVdpSXZQanh3WVhSb0lHbGtQU0pOU2xndE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eHdZWFJvSUdsa1BTSk5TbGd0TXkxVVJWZ3RUaTAxUWlJZ1pEMGlUVEV4T0NBdE1qVXdWamMxTUVneU5UVldOekV3U0RFMU9GWXRNakV3U0RJMU5WWXRNalV3U0RFeE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DFSQ0lnWkQwaVRUSXlJRGN4TUZZM05UQklNVFU1VmkweU5UQklNakpXTFRJeE1FZ3hNVGxXTnpFd1NESXlXaUl2UGp4d1lYUm9JR2xrUFNKTlNsZ3RNeTFVUlZndFRpMUJNQ0lnWkQwaUlpOCtQSEJoZEdnZ2FXUTlJazFLV0MwekxWUkZXQzFPTFRJeU1USWlJR1E5SWswNE5DQXlNemRVT0RRZ01qVXdWRGs0SURJM01FZzJOemxSTmprMElESTJNaUEyT1RRZ01qVXdWRFkzT1NBeU16QklPVGhST0RRZ01qTTNJRGcwSURJMU1Gb2lMejQ4Y0dGMGFDQnBaRDBpVFVwWUxUT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TXRWRVZZTFVrdE1VUTJSa1FpSUdROUlrMHlPU0F0TVRrMFVUSXpJQzB4T0RnZ01qTWdMVEU0TmxFeU15QXRNVGd6SURFd01pQXhNelJVTVRnMklEUTJOVkV5TURnZ05UTXpJREkwTXlBMU9EUlVNekE1SURZMU9GRXpOalVnTnpBMUlEUXlPU0EzTURWSU5ETXhVVFE1TXlBM01EVWdOVE16SURZMk4xUTFOek1nTlRjd1VUVTNNeUEwTmpVZ05EWTVJRE01Tmt3ME9ESWdNemd6VVRVek15QXpNeklnTlRNeklESTFNbEUxTXpNZ01UTTVJRFEwT0NBMk5WUXlOVGNnTFRFd1VUSXlOeUF0TVRBZ01qQXpJQzB5VkRFMk5TQXhOMVF4TkRNZ05EQlVNVE14SURVNVZERXlOaUEyTlV3Mk1pQXRNVGc0VVRZd0lDMHhPVFFnTkRJZ0xURTVORWd5T1ZwTk16VXpJRFF6TVZFek9USWdORE14SURReU55QTBNVGxNTkRNeUlEUXlNbEUwTXpZZ05ESTJJRFF6T1NBME1qbFVORFE1SURRek9WUTBOakVnTkRVelZEUTNNaUEwTnpGVU5EZzBJRFE1TlZRME9UTWdOVEkwVkRVd01TQTFOakJSTlRBeklEVTJPU0ExTURNZ05Ua3pVVFV3TXlBMk1URWdOVEF5SURZeE5sRTBPRGNnTmpZM0lEUXlOaUEyTmpkUk16ZzBJRFkyTnlBek5EY2dOalF6VkRJNE5pQTFPREpVTWpRM0lEVXhORlF5TWpRZ05EVTFVVEl4T1NBME16a2dNVGcySURNd09GUXhOVElnTVRZNFVURTFNU0F4TmpNZ01UVXhJREUwTjFFeE5URWdPVGtnTVRjeklEWTRVVEl3TkNBeU5pQXlOakFnTWpaUk16QXlJREkySURNME9TQTFNVlEwTWpVZ01UTTNVVFEwTVNBeE56RWdORFE1SURJeE5GUTBOVGNnTWpjNVVUUTFOeUF6TXpjZ05ESXlJRE0zTWxFek9EQWdNelU0SURNME55QXpOVGhJTXpNM1VUSTFPQ0F6TlRnZ01qVTRJRE00T1ZFeU5UZ2dNemsySURJMk1TQTBNRE5STWpjMUlEUXpNU0F6TlRNZ05ETXh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U1pSUhoc2FXNXJPbWh5WldZOUlpTk5TbGd0TXkxVVJWZ3RReTAwUXlJdlBqd3ZaejQ4TDJjK1BHY2daR0YwWVMxdGJXd3RibTlrWlQwaWJXOGlJSFJ5WVc1elptOXliVDBpZEhKaGJuTnNZWFJsS0RrMk55NDRMREFwSWo0OGRYTmxJR1JoZEdFdFl6MGlNMFFpSUhoc2FXNXJPbWh5WldZOUlpTk5TbGd0TXkxVVJWZ3RUaTB6UkNJdlBqd3ZaejQ4WnlCa1lYUmhMVzF0YkMxdWIyUmxQU0p0YVNJZ2RISmhibk5tYjNKdFBTSjBjbUZ1YzJ4aGRHVW9NakF5TXk0MkxEQ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ZJaUIwY21GdWMyWnZjbTA5SW5SeVlXNXpiR0YwWlNnek16QXhMallzTUNraVBqeDFjMlVnWkdGMFlTMWpQU0l5TURZeElpQjRiR2x1YXpwb2NtVm1QU0lqVFVwWUxUTXRWRVZZTFU0dE1qQTJNU0l2UGp3dlp6NDhaeUJrWVhSaExXMXRiQzF1YjJSbFBTSnRhU0lnZEhKaGJuTm1iM0p0UFNKMGNtRnVjMnhoZEdVb016UTJPQzR5TERBcElqNDhkWE5sSUdSaGRHRXRZejBpTVVRME5VUWlJSGhzYVc1ck9taHlaV1k5SWlOTlNsZ3RNeTFVUlZndFNTMHhSRFExUkNJdlBqd3ZaejQ4WnlCa1lYUmhMVzF0YkMxdWIyUmxQU0p0YnlJZ2RISmhibk5tYjNKdFBTSjBjbUZ1YzJ4aGRHVW9NemszTVM0eUxEQXBJajQ4ZFhObElHUmhkR0V0WXowaU1qZ2lJSGhzYVc1ck9taHlaV1k5SWlOTlNsZ3RNeTFVUlZndFRpMHlPQ0l2UGp3dlp6NDhaeUJrWVhSaExXMXRiQzF1YjJSbFBTSnRhU0lnZEhKaGJuTm1iM0p0UFNKMGNtRnVjMnhoZEdVb05ETTJNQzR5TERBcElqNDhkWE5sSUdSaGRHRXRZejBpTVVRME5qVWlJSGhzYVc1ck9taHlaV1k5SWlOTlNsZ3RNeTFVUlZndFNTMHhSRFEyTlNJdlBqd3ZaejQ4WnlCa1lYUmhMVzF0YkMxdWIyUmxQU0pVWlZoQmRHOXRJaUJrWVhSaExXMXFlQzEwWlhoamJHRnpjejBpVDFKRUlpQjBjbUZ1YzJadmNtMDlJblJ5WVc1emJHRjBaU2cwT1RNeUxqSXNNQ2tpUGp4bklHUmhkR0V0Ylcxc0xXNXZaR1U5SW0xdklpQjBjbUZ1YzJadmNtMDlJblJ5WVc1emJHRjBaU2d3SUMwd0xqVXBJajQ4ZFhObElHUmhkR0V0WXowaU4wTWlJSGhzYVc1ck9taHlaV1k5SWlOTlNsZ3RNeTFVUlZndFRpMDNReUl2UGp3dlp6NDhMMmMrUEdjZ1pHRjBZUzF0Yld3dGJtOWtaVDBpYlhOMVlpSWdkSEpoYm5ObWIzSnRQU0owY21GdWMyeGhkR1VvTlRJeE1DNHl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VJTSWdlR3hwYm1zNmFISmxaajBpSTAxS1dDMHpMVlJGV0MxSkxURkVORFZGSWk4K1BDOW5Qand2Wno0OFp5QmtZWFJoTFcxdGJDMXViMlJsUFNKdGJ5SWdkSEpoYm5ObWIzSnRQU0owY21GdWMyeGhkR1VvTmpBNE15NDFMREFwSWo0OGRYTmxJR1JoZEdFdFl6MGlNamdpSUhoc2FXNXJPbWh5WldZOUlpTk5TbGd0TXkxVVJWZ3RUaTB5T0NJdlBqd3ZaejQ4WnlCa1lYUmhMVzF0YkMxdWIyUmxQU0p0YVNJZ2RISmhibk5tYjNKdFBTSjBjbUZ1YzJ4aGRHVW9OalEzTWk0MUxEQXBJajQ4ZFhObElHUmhkR0V0WXowaU1VUTBOalVpSUhoc2FXNXJPbWh5WldZOUlpTk5TbGd0TXkxVVJWZ3RTUzB4UkRRMk5TSXZQand2Wno0OFp5QmtZWFJoTFcxdGJDMXViMlJsUFNKdGJ5SWdkSEpoYm5ObWIzSnRQU0owY21GdWMyeGhkR1VvTnpBME5DNDFMREFwSWo0OGRYTmxJR1JoZEdFdFl6MGlNamtpSUhoc2FXNXJPbWh5WldZOUlpTk5TbGd0TXkxVVJWZ3RUaTB5T1NJdlBqd3ZaejQ4WnlCa1lYUmhMVzF0YkMxdWIyUmxQU0p0YnlJZ2RISmhibk5tYjNKdFBTSjBjbUZ1YzJ4aGRHVW9OelF6TXk0MUxEQXBJajQ4ZFhObElHUmhkR0V0WXowaU1qa2lJSGhzYVc1ck9taHlaV1k5SWlOTlNsZ3RNeTFVUlZndFRpMHlPU0l2UGp3dlp6NDhaeUJrWVhSaExXMXRiQzF1YjJSbFBTSnRieUlnZEhKaGJuTm1iM0p0UFNKMGNtRnVjMnhoZEdVb09EQTBOQzQzTERBcElqNDhkWE5sSUdSaGRHRXRZejBpTWtJaUlIaHNhVzVyT21oeVpXWTlJaU5OU2xndE15MVVSVmd0VGkweVFpSXZQand2Wno0OFp5QmtZWFJoTFcxdGJDMXViMlJsUFNKdGJ5SWdkSEpoYm5ObWIzSnRQU0owY21GdWMyeGhkR1VvT1RBME5DNDVMREFwSWo0OGRYTmxJR1JoZEdFdFl6MGlNakF4TmlJZ2VHeHBibXM2YUhKbFpqMGlJMDFLV0MwekxWUkZXQzFPTFRJd01UWWlMejQ4TDJjK1BHY2daR0YwWVMxdGJXd3RibTlrWlQwaWJXa2lJSFJ5WVc1elptOXliVDBpZEhKaGJuTnNZWFJsS0RrMU5EUXVPU3d3S1NJK1BIVnpaU0JrWVhSaExXTTlJakZFTkRZd0lpQjRiR2x1YXpwb2NtVm1QU0lqVFVwWUxUTXRWRVZZTFVrdE1VUTBOakFpTHo0OEwyYytQR2NnWkdGMFlTMXRiV3d0Ym05a1pUMGliV2tpSUhSeVlXNXpabTl5YlQwaWRISmhibk5zWVhSbEtERXdNREV6TGprc01Da2lQangxYzJVZ1pHRjBZUzFqUFNJeFJEUTFOQ0lnZUd4cGJtczZhSEpsWmowaUkwMUtXQzB6TFZSRldDMUpMVEZFTkRVMElpOCtQQzluUGp4bklHUmhkR0V0Ylcxc0xXNXZaR1U5SW0xdklpQjBjbUZ1YzJadmNtMDlJblJ5WVc1emJHRjBaU2d4TURRNU1DNDVMREFwSWo0OGRYTmxJR1JoZEdFdFl6MGlOVUlpSUhoc2FXNXJPbWh5WldZOUlpTk5TbGd0TXkxVVJWZ3RUaTAxUWlJdlBqd3ZaejQ4WnlCa1lYUmhMVzF0YkMxdWIyUmxQU0p0YzNWaUlpQjBjbUZ1YzJadmNtMDlJblJ5WVc1emJHRjBaU2d4TURjMk9DNDV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U1pSWdlR3hwYm1zNmFISmxaajBpSTAxS1dDMHpMVlJGV0MxSkxURkVORFV5SWk4K1BDOW5Qand2Wno0OFp5QmtZWFJoTFcxdGJDMXViMlJsUFNKdGJ5SWdkSEpoYm5ObWIzSnRQU0owY21GdWMyeGhkR1VvTVRFMk5EWXVOQ3d3S1NJK1BIVnpaU0JrWVhSaExXTTlJakk0SWlCNGJHbHVhenBvY21WbVBTSWpUVXBZTFRNdFZFVllMVTR0TWpnaUx6NDhMMmMrUEdjZ1pHRjBZUzF0Yld3dGJtOWtaVDBpYldraUlIUnlZVzV6Wm05eWJUMGlkSEpoYm5Oc1lYUmxLREV5TURNMUxqUXNNQ2tpUGp4MWMyVWdaR0YwWVMxalBTSXhSRFEyTlNJZ2VHeHBibXM2YUhKbFpqMGlJMDFLV0MwekxWUkZXQzFKTFRGRU5EWTFJaTgrUEM5blBqeG5JR1JoZEdFdGJXMXNMVzV2WkdVOUltMXZJaUIwY21GdWMyWnZjbTA5SW5SeVlXNXpiR0YwWlNneE1qWXdOeTQwTERBcElqNDhkWE5sSUdSaGRHRXRZejBpTWpraUlIaHNhVzVyT21oeVpXWTlJaU5OU2xndE15MVVSVmd0VGkweU9TSXZQand2Wno0OFp5QmtZWFJoTFcxdGJDMXViMlJsUFNKdGJ5SWdkSEpoYm5ObWIzSnRQU0owY21GdWMyeGhkR1VvTVRJNU9UWXVOQ3d3S1NJK1BIVnpaU0JrWVhSaExXTTlJalZFSWlCNGJHbHVhenBvY21WbVBTSWpUVXBZTFRNdFZFVllMVTR0TlVRaUx6NDhMMmMrUEdjZ1pHRjBZUzF0Yld3dGJtOWtaVDBpYlhSbGVIUWlJSFJ5WVc1elptOXliVDBpZEhKaGJuTnNZWFJsS0RFek1qYzBMalFzTUNraVBqeDFjMlVnWkdGMFlTMWpQU0pCTUNJZ2VHeHBibXM2YUhKbFpqMGlJMDFLV0MwekxWUkZXQzFPTFVFd0lpOCtQQzluUGp4bklHUmhkR0V0Ylcxc0xXNXZaR1U5SW0xdklpQjBjbUZ1YzJadmNtMDlJblJ5WVc1emJHRjBaU2d4TXpjME5pNDNMREFwSWo0OGRYTmxJR1JoZEdFdFl6MGlNakl4TWlJZ2VHeHBibXM2YUhKbFpqMGlJMDFLV0MwekxWUkZXQzFPTFRJeU1USWlMejQ4TDJjK1BHY2daR0YwWVMxdGJXd3RibTlrWlQwaWJXa2lJSFJ5WVc1elptOXliVDBpZEhKaGJuTnNZWFJsS0RFME56UTJMamtzTUNraVBqeDFjMlVnWkdGMFlTMWpQU0l4UkRRMU1pSWdlR3hwYm1zNmFISmxaajBpSTAxS1dDMHpMVlJGV0MxSkxURkVORFV5SWk4K1BDOW5QanhuSUdSaGRHRXRiVzFzTFc1dlpHVTlJbTF6ZFdKemRYQWlJSFJ5WVc1elptOXliVDBpZEhKaGJuTnNZWFJsS0RFMU1qRXlMamtzTUNraVBqeG5JR1JoZEdFdGJXMXNMVzV2WkdVOUltMXZJajQ4ZFhObElHUmhkR0V0WXowaU1qQXhOaUlnZUd4cGJtczZhSEpsWmowaUkwMUtXQzB6TFZSRldDMU9MVEl3TVRZaUx6NDhMMmMrUEdjZ1pHRjBZUzF0Yld3dGJtOWtaVDBpYlc0aUlIUnlZVzV6Wm05eWJUMGlkSEpoYm5Oc1lYUmxLRFV6TXl3ME1UTXBJSE5qWVd4bEtEQXVOekEzS1NJK1BIVnpaU0JrWVhSaExXTTlJak15SWlCNGJHbHVhenBvY21WbVBTSWpUVXBZTFRNdFZFVllMVTR0TXpJaUx6NDhMMmMrUEdjZ1pHRjBZUzF0Yld3dGJtOWtaVDBpYlc0aUlIUnlZVzV6Wm05eWJUMGlkSEpoYm5Oc1lYUmxLRFV6TXl3dE1qUTNLU0J6WTJGc1pTZ3dMamN3TnlraVBqeDFjMlVnWkdGMFlTMWpQU0l6TWlJZ2VHeHBibXM2YUhKbFpqMGlJMDFLV0MwekxWUkZXQzFPTFRNeUlpOCtQQzluUGp3dlp6NDhaeUJrWVhSaExXMXRiQzF1YjJSbFBTSnRieUlnZEhKaGJuTm1iM0p0UFNKMGNtRnVjMnhoZEdVb01UWXpOekV1Tnl3d0tTSStQSFZ6WlNCa1lYUmhMV005SWpKQ0lpQjRiR2x1YXpwb2NtVm1QU0lqVFVwWUxUTXRWRVZZTFU0dE1rSWlMejQ4TDJjK1BHY2daR0YwWVMxdGJXd3RibTlrWlQwaWJXa2lJSFJ5WVc1elptOXliVDBpZEhKaGJuTnNZWFJsS0RFM016Y3hMamtzTUNraVBqeDFjMlVnWkdGMFlTMWpQU0l4UkRaR1JDSWdlR3hwYm1zNmFISmxaajBpSTAxS1dDMHpMVlJGV0MxSkxURkVOa1pFSWk4K1BDOW5QanhuSUdSaGRHRXRiVzFzTFc1dlpHVTlJbTF2SWlCMGNtRnVjMlp2Y20wOUluUnlZVzV6YkdGMFpTZ3hOemt6Tnk0NUxEQXBJajQ4ZFhObElHUmhkR0V0WXowaU1qQXhOaUlnZUd4cGJtczZhSEpsWmowaUkwMUtXQzB6TFZSRldDMU9MVEl3TVRZaUx6NDhMMmMrUEdjZ1pHRjBZUzF0Yld3dGJtOWtaVDBpYlhOMVlpSWdkSEpoYm5ObWIzSnRQU0owY21GdWMyeGhkR1VvTVRnME16Y3VPU3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SWlJSGhzYVc1ck9taHlaV1k5SWlOTlNsZ3RNeTFVUlZndFNTMHhSRFExTWlJdlBqd3ZaejQ4TDJjK1BHY2daR0YwWVMxdGJXd3RibTlrWlQwaWJXOGlJSFJ5WVc1elptOXliVDBpZEhKaGJuTnNZWFJsS0RFNU16RTFMalFzTUNraVBqeDFjMlVnWkdGMFlTMWpQU0l5T0NJZ2VHeHBibXM2YUhKbFpqMGlJMDFLV0MwekxWUkZXQzFPTFRJNElpOCtQQzluUGp4bklHUmhkR0V0Ylcxc0xXNXZaR1U5SW0xcElpQjBjbUZ1YzJadmNtMDlJblJ5WVc1emJHRjBaU2d4T1Rjd05DNDBMREFwSWo0OGRYTmxJR1JoZEdFdFl6MGlNVVEwTmpVaUlIaHNhVzVyT21oeVpXWTlJaU5OU2xndE15MVVSVmd0U1MweFJEUTJOU0l2UGp3dlp6NDhaeUJrWVhSaExXMXRiQzF1YjJSbFBTSnRieUlnZEhKaGJuTm1iM0p0UFNKMGNtRnVjMnhoZEdVb01qQXlOell1TkN3d0tTSStQSFZ6WlNCa1lYUmhMV005SWpJNUlpQjRiR2x1YXpwb2NtVm1QU0lqVFVwWUxUTXRWRVZZTFU0dE1qa2lMejQ4TDJjK1BHY2daR0YwWVMxdGJXd3RibTlrWlQwaWJXOGlJSFJ5WVc1elptOXliVDBpZEhKaGJuTnNZWFJsS0RJd09EZzNMallzTUNraVBqeDFjMlVnWkdGMFlTMWpQU0l5TWpFeUlpQjRiR2x1YXpwb2NtVm1QU0lqVFVwWUxUTXRWRVZZTFU0dE1qSXhNaUl2UGp3dlp6NDhaeUJrWVhSaExXMXRiQzF1YjJSbFBTSnRhU0lnZEhKaGJuTm1iM0p0UFNKMGNtRnVjMnhoZEdVb01qRTRPRGN1T0N3d0tTSStQSFZ6WlNCa1lYUmhMV005SWpGRU5EWXdJaUI0YkdsdWF6cG9jbVZtUFNJalRVcFlMVE10VkVWWUxVa3RNVVEwTmpBaUx6NDhMMmMrUEdjZ1pHRjBZUzF0Yld3dGJtOWtaVDBpYldraUlIUnlZVzV6Wm05eWJUMGlkSEpoYm5Oc1lYUmxLREl5TXpVMkxqZ3NNQ2tpUGp4MWMyVWdaR0YwWVMxalBTSXhSRFExTkNJZ2VHeHBibXM2YUhKbFpqMGlJMDFLV0MwekxWUkZXQzFKTFRGRU5EVTBJaTgrUEM5blBqeG5JR1JoZEdFdGJXMXNMVzV2WkdVOUltMXZJaUIwY21GdWMyWnZjbTA5SW5SeVlXNXpiR0YwWlNneU1qZ3pNeTQ0TERBcElqNDhkWE5sSUdSaGRHRXRZejBpTlVJaUlIaHNhVzVyT21oeVpXWTlJaU5OU2xndE15MVVSVmd0VGkwMVFpSXZQand2Wno0OFp5QmtZWFJoTFcxdGJDMXViMlJsUFNKdGFTSWdkSEpoYm5ObWIzSnRQU0owY21GdWMyeGhkR1VvTWpNeE1URXVPQ3d3S1NJK1BIVnpaU0JrWVhSaExXTTlJakZFTkRVeUlpQjRiR2x1YXpwb2NtVm1QU0lqVFVwWUxUTXRWRVZZTFVrdE1VUTBOVElpTHo0OEwyYytQR2NnWkdGMFlTMXRiV3d0Ym05a1pUMGliVzhpSUhSeVlXNXpabTl5YlQwaWRISmhibk5zWVhSbEtESXpOVGMzTGpnc01Da2lQangxYzJVZ1pHRjBZUzFqUFNJMVJDSWdlR3hwYm1zNmFISmxaajBpSTAxS1dDMHpMVlJGV0MxT0xUVkVJaTgrUEM5blBqeG5JR1JoZEdFdGJXMXNMVzV2WkdVOUltMXpkV0p6ZFhBaUlIUnlZVzV6Wm05eWJUMGlkSEpoYm5Oc1lYUmxLREl6T0RVMUxqZ3NNQ2tpUGp4bklHUmhkR0V0Ylcxc0xXNXZaR1U5SW0xdklqNDhkWE5sSUdSaGRHRXRZejBpTWpBeE5pSWdlR3hwYm1zNmFISmxaajBpSTAxS1dDMHpMVlJGV0MxT0xUSXdNVFlpTHo0OEwyYytQR2NnWkdGMFlTMXRiV3d0Ym05a1pUMGliVzRpSUhSeVlXNXpabTl5YlQwaWRISmhibk5zWVhSbEtEVXpNeXcwTVRNcElITmpZV3hsS0RBdU56QTNLU0krUEhWelpTQmtZWFJoTFdNOUlqTXlJaUI0YkdsdWF6cG9jbVZtUFNJalRVcFlMVE10VkVWWUxVNHRNeklpTHo0OEwyYytQR2NnWkdGMFlTMXRiV3d0Ym05a1pUMGliVzRpSUhSeVlXNXpabTl5YlQwaWRISmhibk5zWVhSbEtEVXpNeXd0TWpRM0tTQnpZMkZzWlNnd0xqY3dOeWtpUGp4MWMyVWdaR0YwWVMxalBTSXpNaUlnZUd4cGJtczZhSEpsWmowaUkwMUtXQzB6TFZSRldDMU9MVE15SWk4K1BDOW5Qand2Wno0OEwyYytQQzluUGp3dmMzWm5QZz09IiwKCSJSZWFsVmlld1NpemVKc29uIiA6ICJ7XCJoZWlnaHRcIjo0MTAuNzE0MzAyMDYyOTg4MyxcIndpZHRoXCI6ODc1MH0iCn0K"/>
    </extobj>
    <extobj name="2384804F-3998-4D57-9195-F3826E402611-52">
      <extobjdata type="2384804F-3998-4D57-9195-F3826E402611" data="ewoJIkltZ1NldHRpbmdKc29uIiA6ICJ7XCJoZWlnaHRcIjoxNy44NTcxNDI4NTcxNDI4NTQsXCJ3aWR0aFwiOjEwMS43ODU3MTQyODU3MTQyOH0iLAoJIkxhdGV4IiA6ICIgXFxsb2cgcCh4fHpfcSh4KSkiLAoJIkxhdGV4SW1nQmFzZTY0IiA6ICJQSE4yWnlCNGJXeHVjejBpYUhSMGNEb3ZMM2QzZHk1M015NXZjbWN2TWpBd01DOXpkbWNpSUhkcFpIUm9QU0l4TXk0eE1tVjRJaUJvWldsbmFIUTlJakl1TXpRM1pYZ2lJSEp2YkdVOUltbHRaeUlnWm05amRYTmhZbXhsUFNKbVlXeHpaU0lnZG1sbGQwSnZlRDBpTUNBdE56VXdJRFUzT1RndU9TQXhNRE0zTGpJaUlIaHRiRzV6T25oc2FXNXJQU0pvZEhSd09pOHZkM2QzTG5jekxtOXlaeTh4T1RrNUwzaHNhVzVySWlCaGNtbGhMV2hwWkdSbGJqMGlkSEoxWlNJZ2MzUjViR1U5SW5abGNuUnBZMkZzTFdGc2FXZHVPaUF0TUM0Mk5XVjRPeUJ0WVhndGQybGtkR2c2SURrNEpUc2lQanhrWldaelBqeHdZWFJvSUdsa1BTSk5TbGd0TkMxVVJWZ3RUaTAyUXlJZ1pEMGlUVFF5SURRMlNEVTJVVGsxSURRMklERXdNeUEyTUZZMk9GRXhNRE1nTnpjZ01UQXpJRGt4VkRFd015QXhNalJVTVRBMElERTJOMVF4TURRZ01qRTNWREV3TkNBeU56SlVNVEEwSURNeU9WRXhNRFFnTXpZMklERXdOQ0EwTURkVU1UQTBJRFE0TWxReE1EUWdOVFF5VkRFd015QTFPRFpVTVRBeklEWXdNMUV4TURBZ05qSXlJRGc1SURZeU9GUTBOQ0EyTXpkSU1qWldOall3VVRJMklEWTRNeUF5T0NBMk9ETk1NemdnTmpnMFVUUTRJRFk0TlNBMk55QTJPRFpVTVRBMElEWTRPRkV4TWpFZ05qZzVJREUwTVNBMk9UQlVNVGN4SURZNU0xUXhPRElnTmprMFNERTROVll6TnpsUk1UZzFJRFl5SURFNE5pQTJNRkV4T1RBZ05USWdNVGs0SURRNVVUSXhPU0EwTmlBeU5EY2dORFpJTWpZelZqQklNalUxVERJek1pQXhVVEl3T1NBeUlERTRNeUF5VkRFME5TQXpWREV3TnlBelZEVTNJREZNTXpRZ01FZ3lObFkwTmtnME1sb2lMejQ4Y0dGMGFDQnBaRDBpVFVwWUxUU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DB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RdFZFVllMVTR0TWpBMk1TSWdaRDBp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B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DB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kMxVVJWZ3RUaTAyUXlJdlBqeDFjMlVnWkdGMFlTMWpQU0kyUmlJZ2VHeHBibXM2YUhKbFpqMGlJMDFLV0MwMExWUkZXQzFPTFRaR0lpQjBjbUZ1YzJadmNtMDlJblJ5WVc1emJHRjBaU2d5Tnpnc01Da2lMejQ4ZFhObElHUmhkR0V0WXowaU5qY2lJSGhzYVc1ck9taHlaV1k5SWlOTlNsZ3ROQzFVUlZndFRpMDJOeUlnZEhKaGJuTm1iM0p0UFNKMGNtRnVjMnhoZEdVb056YzRMREFwSWk4K1BDOW5QanhuSUdSaGRHRXRiVzFzTFc1dlpHVTlJbTF2SWlCMGNtRnVjMlp2Y20wOUluUnlZVzV6YkdGMFpTZ3hNamM0TERBcElqNDhkWE5sSUdSaGRHRXRZejBpTWpBMk1TSWdlR3hwYm1zNmFISmxaajBpSTAxS1dDMDBMVlJGV0MxT0xUSXdOakVpTHo0OEwyYytQR2NnWkdGMFlTMXRiV3d0Ym05a1pUMGliV2tpSUhSeVlXNXpabTl5YlQwaWRISmhibk5zWVhSbEtERTBORFF1Tnl3d0tTSStQSFZ6WlNCa1lYUmhMV005SWpGRU5EVkVJaUI0YkdsdWF6cG9jbVZtUFNJalRVcFlMVFF0VkVWWUxVa3RNVVEwTlVRaUx6NDhMMmMrUEdjZ1pHRjBZUzF0Yld3dGJtOWtaVDBpYlc4aUlIUnlZVzV6Wm05eWJUMGlkSEpoYm5Oc1lYUmxLREU1TkRjdU55d3dLU0krUEhWelpTQmtZWFJoTFdNOUlqSTRJaUI0YkdsdWF6cG9jbVZtUFNJalRVcFlMVFF0VkVWWUxVNHRNamdpTHo0OEwyYytQR2NnWkdGMFlTMXRiV3d0Ym05a1pUMGliV2tpSUhSeVlXNXpabTl5YlQwaWRISmhibk5zWVhSbEtESXpNell1Tnl3d0tTSStQSFZ6WlNCa1lYUmhMV005SWpGRU5EWTFJaUI0YkdsdWF6cG9jbVZtUFNJalRVcFlMVFF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FF0VkVWWUxVNHROME1pTHo0OEwyYytQQzluUGp4bklHUmhkR0V0Ylcxc0xXNXZaR1U5SW0xemRXSWlJSFJ5WVc1elptOXliVDBpZEhKaGJuTnNZWFJsS0RNeE9EWXVOeXd3S1NJK1BHY2daR0YwWVMxdGJXd3RibTlrWlQwaWJXa2lQangxYzJVZ1pHRjBZUzFqUFNJeFJEUTJOeUlnZUd4cGJtczZhSEpsWmowaUkwMUtXQzAwTFZSRldDMUpMVEZFTkRZM0lpOCtQQzluUGp4bklHUmhkR0V0Ylcxc0xXNXZaR1U5SW0xcElpQjBjbUZ1YzJadmNtMDlJblJ5WVc1emJHRjBaU2cwT1Rnc0xURTFNQ2tnYzJOaGJHVW9NQzQzTURjcElqNDhkWE5sSUdSaGRHRXRZejBpTVVRME5VVWlJSGhzYVc1ck9taHlaV1k5SWlOTlNsZ3ROQzFVUlZndFNTMHhSRFExUlNJdlBqd3ZaejQ4TDJjK1BHY2daR0YwWVMxdGJXd3RibTlrWlQwaWJXOGlJSFJ5WVc1elptOXliVDBpZEhKaGJuTnNZWFJsS0RRd05Ua3VPU3d3S1NJK1BIVnpaU0JrWVhSaExXTTlJakk0SWlCNGJHbHVhenBvY21WbVBTSWpUVXBZTFRRdFZFVllMVTR0TWpnaUx6NDhMMmMrUEdjZ1pHRjBZUzF0Yld3dGJtOWtaVDBpYldraUlIUnlZVzV6Wm05eWJUMGlkSEpoYm5Oc1lYUmxLRFEwTkRndU9Td3dLU0krUEhWelpTQmtZWFJoTFdNOUlqRkVORFkxSWlCNGJHbHVhenBvY21WbVBTSWpUVXBZTFRRdFZFVllMVWt0TVVRME5qVWlMejQ4TDJjK1BHY2daR0YwWVMxdGJXd3RibTlrWlQwaWJXOGlJSFJ5WVc1elptOXliVDBpZEhKaGJuTnNZWFJsS0RVd01qQXVPU3d3S1NJK1BIVnpaU0JrWVhSaExXTTlJakk1SWlCNGJHbHVhenBvY21WbVBTSWpUVXBZTFRRdFZFVllMVTR0TWpraUx6NDhMMmMrUEdjZ1pHRjBZUzF0Yld3dGJtOWtaVDBpYlc4aUlIUnlZVzV6Wm05eWJUMGlkSEpoYm5Oc1lYUmxLRFUwTURrdU9Td3dLU0krUEhWelpTQmtZWFJoTFdNOUlqSTVJaUI0YkdsdWF6cG9jbVZtUFNJalRVcFlMVFF0VkVWWUxVNHRNamtpTHo0OEwyYytQQzluUGp3dlp6NDhMM04yWno0PSIsCgkiUmVhbFZpZXdTaXplSnNvbiIgOiAie1wiaGVpZ2h0XCI6MzU3LjE0Mjg2ODA0MTk5MjIsXCJ3aWR0aFwiOjIwMzUuNzE0MjYzOTE2MDE1Nn0iCn0K"/>
    </extobj>
    <extobj name="2384804F-3998-4D57-9195-F3826E402611-53">
      <extobjdata type="2384804F-3998-4D57-9195-F3826E402611" data="ewoJIkltZ1NldHRpbmdKc29uIiA6ICJ7XCJoZWlnaHRcIjoxOS42NDI4NTcxNDI4NTcxNDIsXCJ3aWR0aFwiOjEzMS4yNX0iLAoJIkxhdGV4IiA6ICIgXFxiZXRhXFx8el9lKHgpIC0gc2dbZV1cXHxeMl8yIiwKCSJMYXRleEltZ0Jhc2U2NCIgOiAiUEhOMlp5QjRiV3h1Y3owaWFIUjBjRG92TDNkM2R5NTNNeTV2Y21jdk1qQXdNQzl6ZG1jaUlIZHBaSFJvUFNJeE5pNDNPRGhsZUNJZ2FHVnBaMmgwUFNJeUxqVTJOV1Y0SWlCeWIyeGxQU0pwYldjaUlHWnZZM1Z6WVdKc1pUMGlabUZzYzJVaUlIWnBaWGRDYjNnOUlqQWdMVGc0TXk0NUlEYzBNakF1TlNBeE1UTXpMamtpSUhodGJHNXpPbmhzYVc1clBTSm9kSFJ3T2k4dmQzZDNMbmN6TG05eVp5OHhPVGs1TDNoc2FXNXJJaUJoY21saExXaHBaR1JsYmowaWRISjFaU0lnYzNSNWJHVTlJblpsY25ScFkyRnNMV0ZzYVdkdU9pQXRNQzQxTmpabGVEc2diV0Y0TFhkcFpIUm9PaUE1T0NVN0lqNDhaR1ZtY3o0OGNHRjBhQ0JwWkQwaVRVcFlMVE10VkVWWUxVa3RNVVEyUmtRaUlHUTlJazB5T1NBdE1UazBVVEl6SUMweE9EZ2dNak1nTFRFNE5sRXlNeUF0TVRneklERXdNaUF4TXpSVU1UZzJJRFEyTlZFeU1EZ2dOVE16SURJME15QTFPRFJVTXpBNUlEWTFPRkV6TmpVZ056QTFJRFF5T1NBM01EVklORE14VVRRNU15QTNNRFVnTlRNeklEWTJOMVExTnpNZ05UY3dVVFUzTXlBME5qVWdORFk1SURNNU5rdzBPRElnTXpnelVUVXpNeUF6TXpJZ05UTXpJREkxTWxFMU16TWdNVE01SURRME9DQTJOVlF5TlRjZ0xURXdVVEl5TnlBdE1UQWdNakF6SUMweVZERTJOU0F4TjFReE5ETWdOREJVTVRNeElEVTVWREV5TmlBMk5VdzJNaUF0TVRnNFVUWXdJQzB4T1RRZ05ESWdMVEU1TkVneU9WcE5NelV6SURRek1WRXpPVElnTkRNeElEUXlOeUEwTVRsTU5ETXlJRFF5TWxFME16WWdOREkySURRek9TQTBNamxVTkRRNUlEUXpPVlEwTmpFZ05EVXpWRFEzTWlBME56RlVORGcwSURRNU5WUTBPVE1nTlRJMFZEVXdNU0ExTmpCUk5UQXpJRFUyT1NBMU1ETWdOVGt6VVRVd015QTJNVEVnTlRBeUlEWXhObEUwT0RjZ05qWTNJRFF5TmlBMk5qZFJNemcwSURZMk55QXpORGNnTmpRelZESTROaUExT0RKVU1qUTNJRFV4TkZReU1qUWdORFUxVVRJeE9TQTBNemtnTVRnMklETXdPRlF4TlRJZ01UWTRVVEUxTVNBeE5qTWdNVFV4SURFME4xRXhOVEVnT1RrZ01UY3pJRFk0VVRJd05DQXlOaUF5TmpBZ01qWlJNekF5SURJMklETTBPU0ExTVZRME1qVWdNVE0zVVRRME1TQXhOekVnTkRRNUlESXhORlEwTlRjZ01qYzVVVFExTnlBek16Y2dOREl5SURNM01sRXpPREFnTXpVNElETTBOeUF6TlRoSU16TTNVVEkxT0NBek5UZ2dNalU0SURNNE9WRXlOVGdnTXprMklESTJNU0EwTUROUk1qYzFJRFF6TVNBek5UTWdORE14V2lJdlBqeHdZWFJvSUdsa1BTSk5TbGd0TXkxVVJWZ3RUaTB5TURFMklpQmtQU0pOTVRNeklEY3pObEV4TXpnZ056VXdJREUxTXlBM05UQlJNVFkwSURjMU1DQXhOekFnTnpNNVVURTNNaUEzTXpVZ01UY3lJREkxTUZReE56QWdMVEl6T1ZFeE5qUWdMVEkxTUNBeE5USWdMVEkxTUZFeE5EUWdMVEkxTUNBeE16Z2dMVEkwTkV3eE16Y2dMVEkwTTFFeE16TWdMVEkwTVNBeE16TWdMVEUzT1ZReE16SWdNalV3VVRFek1pQTNNekVnTVRNeklEY3pObHBOTXpJNUlEY3pPVkV6TXpRZ056VXdJRE0wTmlBM05UQlJNelV6SURjMU1DQXpOakVnTnpRMFRETTJNaUEzTkROUk16WTJJRGMwTVNBek5qWWdOamM1VkRNMk55QXlOVEJVTXpZM0lDMHhOemhVTXpZeUlDMHlORE5NTXpZeElDMHlORFJSTXpVMUlDMHlOVEFnTXpRM0lDMHlOVEJSTXpNMUlDMHlOVEFnTXpJNUlDMHlNemxSTXpJM0lDMHlNelVnTXpJM0lESTFNRlF6TWprZ056TTVXaUl2UGp4d1lYUm9JR2xrUFNKTlNsZ3R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kV5SWlCa1BTSk5PRFFnTWpNM1ZEZzBJREkxTUZRNU9DQXlOekJJTmpjNVVUWTVOQ0F5TmpJZ05qazBJREkxTUZRMk56a2dNak13U0RrNFVUZzBJREl6TnlBNE5DQXlOVEJhSWk4K1BIQmhkR2dnYVdROUlrMUtXQzB6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eT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pMVlJGV0MxT0xUVkNJaUJrUFNKTk1URTRJQzB5TlRCV056VXdTREkxTlZZM01UQklNVFU0VmkweU1UQklNalUxVmkweU5UQklNVEU0V2lJdlBqeHdZWFJvSUdsa1BTSk5TbGd0TXkxVVJWZ3RUaTAxUkNJZ1pEMGlUVEl5SURjeE1GWTNOVEJJTVRVNVZpMHlOVEJJTWpKV0xUSXhNRWd4TVRsV056RXdTREl5V2lJdlBqeHdZWFJvSUdsa1BTSk5TbGd0TX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JSa1FpSUhoc2FXNXJPbWh5WldZOUlpTk5TbGd0TXkxVVJWZ3RTUzB4UkRaR1JDSXZQand2Wno0OFp5QmtZWFJoTFcxdGJDMXViMlJsUFNKdGJ5SWdkSEpoYm5ObWIzSnRQU0owY21GdWMyeGhkR1VvTlRZMkxEQXBJajQ4ZFhObElHUmhkR0V0WXowaU1qQXhOaUlnZUd4cGJtczZhSEpsWmowaUkwMUtXQzB6TFZSRldDMU9MVEl3TVRZaUx6NDhMMmMrUEdjZ1pHRjBZUzF0Yld3dGJtOWtaVDBpYlhOMVlpSWdkSEpoYm5ObWIzSnRQU0owY21GdWMyeGhkR1VvTVRBMk5pd3dLU0krUEdjZ1pHRjBZUzF0Yld3dGJtOWtaVDBpYldraVBqeDFjMlVnWkdGMFlTMWpQU0l4UkRRMk55SWdlR3hwYm1zNmFISmxaajBpSTAxS1dDMHpMVlJGV0MxSkxURkVORFkzSWk4K1BDOW5QanhuSUdSaGRHRXRiVzFzTFc1dlpHVTlJbTFwSWlCMGNtRnVjMlp2Y20wOUluUnlZVzV6YkdGMFpTZzBPVGdzTFRFMU1Da2djMk5oYkdVb01DNDNNRGNwSWo0OGRYTmxJR1JoZEdFdFl6MGlNVVEwTlRJaUlIaHNhVzVyT21oeVpXWTlJaU5OU2xndE15MVVSVmd0U1MweFJEUTFNaUl2UGp3dlp6NDhMMmMrUEdjZ1pHRjBZUzF0Yld3dGJtOWtaVDBpYlc4aUlIUnlZVzV6Wm05eWJUMGlkSEpoYm5Oc1lYUmxLREU1TkRNdU5Td3dLU0krUEhWelpTQmtZWFJoTFdNOUlqSTRJaUI0YkdsdWF6cG9jbVZtUFNJalRVcFlMVE10VkVWWUxVNHRNamdpTHo0OEwyYytQR2NnWkdGMFlTMXRiV3d0Ym05a1pUMGliV2tpSUhSeVlXNXpabTl5YlQwaWRISmhibk5zWVhSbEtESXpNekl1TlN3d0tTSStQSFZ6WlNCa1lYUmhMV005SWpGRU5EWTFJaUI0YkdsdWF6cG9jbVZtUFNJalRVcFlMVE10VkVWWUxVa3RNVVEwTmpVaUx6NDhMMmMrUEdjZ1pHRjBZUzF0Yld3dGJtOWtaVDBpYlc4aUlIUnlZVzV6Wm05eWJUMGlkSEpoYm5Oc1lYUmxLREk1TURRdU5Td3dLU0krUEhWelpTQmtZWFJoTFdNOUlqSTVJaUI0YkdsdWF6cG9jbVZtUFNJalRVcFlMVE10VkVWWUxVNHRNamtpTHo0OEwyYytQR2NnWkdGMFlTMXRiV3d0Ym05a1pUMGliVzhpSUhSeVlXNXpabTl5YlQwaWRISmhibk5zWVhSbEtETTFNVFV1Tnl3d0tTSStQSFZ6WlNCa1lYUmhMV005SWpJeU1USWlJSGhzYVc1ck9taHlaV1k5SWlOTlNsZ3RNeTFVUlZndFRpMHlNakV5SWk4K1BDOW5QanhuSUdSaGRHRXRiVzFzTFc1dlpHVTlJbTFwSWlCMGNtRnVjMlp2Y20wOUluUnlZVzV6YkdGMFpTZzBOVEUyTERBcElqNDhkWE5sSUdSaGRHRXRZejBpTVVRME5qQWlJSGhzYVc1ck9taHlaV1k5SWlOTlNsZ3RNeTFVUlZndFNTMHhSRFEyTUNJdlBqd3ZaejQ4WnlCa1lYUmhMVzF0YkMxdWIyUmxQU0p0YVNJZ2RISmhibk5tYjNKdFBTSjBjbUZ1YzJ4aGRHVW9ORGs0TlN3d0tTSStQSFZ6WlNCa1lYUmhMV005SWpGRU5EVTBJaUI0YkdsdWF6cG9jbVZtUFNJalRVcFlMVE10VkVWWUxVa3RNVVEwTlRRaUx6NDhMMmMrUEdjZ1pHRjBZUzF0Yld3dGJtOWtaVDBpYlc4aUlIUnlZVzV6Wm05eWJUMGlkSEpoYm5Oc1lYUmxLRFUwTmpJc01Da2lQangxYzJVZ1pHRjBZUzFqUFNJMVFpSWdlR3hwYm1zNmFISmxaajBpSTAxS1dDMHpMVlJGV0MxT0xUVkNJaTgrUEM5blBqeG5JR1JoZEdFdGJXMXNMVzV2WkdVOUltMXBJaUIwY21GdWMyWnZjbTA5SW5SeVlXNXpiR0YwWlNnMU56UXdMREFwSWo0OGRYTmxJR1JoZEdFdFl6MGlNVVEwTlRJaUlIaHNhVzVyT21oeVpXWTlJaU5OU2xndE15MVVSVmd0U1MweFJEUTFNaUl2UGp3dlp6NDhaeUJrWVhSaExXMXRiQzF1YjJSbFBTSnRieUlnZEhKaGJuTm1iM0p0UFNKMGNtRnVjMnhoZEdVb05qSXdOaXd3S1NJK1BIVnpaU0JrWVhSaExXTTlJalZFSWlCNGJHbHVhenBvY21WbVBTSWpUVXBZTFRNdFZFVllMVTR0TlVRaUx6NDhMMmMrUEdjZ1pHRjBZUzF0Yld3dGJtOWtaVDBpYlhOMVluTjFjQ0lnZEhKaGJuTm1iM0p0UFNKMGNtRnVjMnhoZEdVb05qUTROQ3d3S1NJK1BHY2daR0YwWVMxdGJXd3RibTlrWlQwaWJXOGlQangxYzJVZ1pHRjBZUzFqUFNJeU1ERTJJaUI0YkdsdWF6cG9jbVZtUFNJalRVcFlMVE10VkVWWUxVNHRNakF4TmlJdlBqd3ZaejQ4WnlCa1lYUmhMVzF0YkMxdWIyUmxQU0p0YmlJZ2RISmhibk5tYjNKdFBTSjBjbUZ1YzJ4aGRHVW9OVE16TERReE15a2djMk5oYkdVb01DNDNNRGNwSWo0OGRYTmxJR1JoZEdFdFl6MGlNeklpSUhoc2FXNXJPbWh5WldZOUlpTk5TbGd0TXkxVVJWZ3RUaTB6TWlJdlBqd3ZaejQ4WnlCa1lYUmhMVzF0YkMxdWIyUmxQU0p0YmlJZ2RISmhibk5tYjNKdFBTSjBjbUZ1YzJ4aGRHVW9OVE16TEMweU5EY3BJSE5qWVd4bEtEQXVOekEzS1NJK1BIVnpaU0JrWVhSaExXTTlJak15SWlCNGJHbHVhenBvY21WbVBTSWpUVXBZTFRNdFZFVllMVTR0TXpJaUx6NDhMMmMrUEM5blBqd3ZaejQ4TDJjK1BDOXpkbWMrIiwKCSJSZWFsVmlld1NpemVKc29uIiA6ICJ7XCJoZWlnaHRcIjo0MDEsXCJ3aWR0aFwiOjI2MjV9Igp9Cg=="/>
    </extobj>
    <extobj name="2384804F-3998-4D57-9195-F3826E402611-54">
      <extobjdata type="2384804F-3998-4D57-9195-F3826E402611" data="ewoJIkltZ1NldHRpbmdKc29uIiA6ICJ7XCJoZWlnaHRcIjoxOS42NDI4NTcxNDI4NTcxNDIsXCJ3aWR0aFwiOjEyNC45OTk5OTk5OTk5OTk5OX0iLAoJIkxhdGV4IiA6ICIgXFx8c2dbel9lKHgpXVxcIC0gZVxcfF8yXjIgIiwKCSJMYXRleEltZ0Jhc2U2NCIgOiAiUEhOMlp5QjRiV3h1Y3owaWFIUjBjRG92TDNkM2R5NTNNeTV2Y21jdk1qQXdNQzl6ZG1jaUlIZHBaSFJvUFNJeE5pNHdOelJsZUNJZ2FHVnBaMmgwUFNJeUxqVTJOV1Y0SWlCeWIyeGxQU0pwYldjaUlHWnZZM1Z6WVdKc1pUMGlabUZzYzJVaUlIWnBaWGRDYjNnOUlqQWdMVGc0TXk0NUlEY3hNRFF1TlNBeE1UTXpMamtpSUhodGJHNXpPbmhzYVc1clBTSm9kSFJ3T2k4dmQzZDNMbmN6TG05eVp5OHhPVGs1TDNoc2FXNXJJaUJoY21saExXaHBaR1JsYmowaWRISjFaU0lnYzNSNWJHVTlJblpsY25ScFkyRnNMV0ZzYVdkdU9pQXRNQzQxTmpabGVEc2diV0Y0TFhkcFpIUm9PaUE1T0NVN0lqNDhaR1ZtY3o0OGNHRjBhQ0JwWkQwaVRVcFlMVFF0VkVWWUxVNHRNakF4TmlJZ1pEMGlUVEV6TXlBM016WlJNVE00SURjMU1DQXhOVE1nTnpVd1VURTJOQ0EzTlRBZ01UY3dJRGN6T1ZFeE56SWdOek0xSURFM01pQXlOVEJVTVRjd0lDMHlNemxSTVRZMElDMHlOVEFnTVRVeUlDMHlOVEJSTVRRMElDMHlOVEFnTVRNNElDMHlORFJNTVRNM0lDMHlORE5STVRNeklDMHlOREVnTVRNeklDMHhOemxVTVRNeUlESTFNRkV4TXpJZ056TXhJREV6TXlBM016WmFUVE15T1NBM016bFJNek0wSURjMU1DQXpORFlnTnpVd1VUTTFNeUEzTlRBZ016WXhJRGMwTkV3ek5qSWdOelF6VVRNMk5pQTNOREVnTXpZMklEWTNPVlF6TmpjZ01qVXdWRE0yTnlBdE1UYzRWRE0yTWlBdE1qUXpURE0yTVNBdE1qUTBVVE0xTlNBdE1qVXdJRE0wTnlBdE1qVXdVVE16TlNBdE1qVXdJRE15T1NBdE1qTTVVVE15TnlBdE1qTTFJRE15TnlBeU5UQlVNekk1SURjek9Wb2lMejQ4Y0dGMGFDQnBaRDBpVFVwWUxUU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ME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RdFZFVllMVTR0TlVJaUlHUTlJazB4TVRnZ0xUSTFNRlkzTlRCSU1qVTFWamN4TUVneE5UaFdMVEl4TUVneU5UVldMVEkxTUVneE1UaGFJaTgrUEhCaGRHZ2dhV1E5SWsxS1dDMDB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5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B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E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MVlJGV0MxT0xUVkVJaUJrUFNKTk1qSWdOekV3VmpjMU1FZ3hOVGxXTFRJMU1FZ3lNbFl0TWpFd1NERXhPVlkzTVRCSU1qSmFJaTgrUEhCaGRHZ2dhV1E5SWsxS1dDMDBMVlJGV0MxT0xVRXdJaUJrUFNJaUx6NDhjR0YwYUNCcFpEMGlUVXBZTFRRdFZFVllMVTR0TWpJeE1pSWdaRDBpVFRnMElESXpOMVE0TkNBeU5UQlVPVGdnTWpjd1NEWTNPVkUyT1RRZ01qWXlJRFk1TkNBeU5UQlVOamM1SURJek1FZzVPRkU0TkNBeU16Y2dPRFFnTWpVd1dpSXZQanh3WVhSb0lHbGtQU0pOU2xndE5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kF4TmlJZ2VHeHBibXM2YUhKbFpqMGlJMDFLV0MwMExWUkZXQzFPTFRJd01UWWlMejQ4TDJjK1BHY2daR0YwWVMxdGJXd3RibTlrWlQwaWJXa2lJSFJ5WVc1elptOXliVDBpZEhKaGJuTnNZWFJsS0RVd01Dd3dLU0krUEhWelpTQmtZWFJoTFdNOUlqRkVORFl3SWlCNGJHbHVhenBvY21WbVBTSWpUVXBZTFRRdFZFVllMVWt0TVVRME5qQWlMejQ4TDJjK1BHY2daR0YwWVMxdGJXd3RibTlrWlQwaWJXa2lJSFJ5WVc1elptOXliVDBpZEhKaGJuTnNZWFJsS0RrMk9Td3dLU0krUEhWelpTQmtZWFJoTFdNOUlqRkVORFUwSWlCNGJHbHVhenBvY21WbVBTSWpUVXBZTFRRdFZFVllMVWt0TVVRME5UUWlMejQ4TDJjK1BHY2daR0YwWVMxdGJXd3RibTlrWlQwaWJXOGlJSFJ5WVc1elptOXliVDBpZEhKaGJuTnNZWFJsS0RFME5EWXNNQ2tpUGp4MWMyVWdaR0YwWVMxalBTSTFRaUlnZUd4cGJtczZhSEpsWmowaUkwMUtXQzAwTFZSRldDMU9MVFZDSWk4K1BDOW5QanhuSUdSaGRHRXRiVzFzTFc1dlpHVTlJbTF6ZFdJaUlIUnlZVzV6Wm05eWJUMGlkSEpoYm5Oc1lYUmxLREUzTWpRc01Da2lQanhuSUdSaGRHRXRiVzFzTFc1dlpHVTlJbTFwSWo0OGRYTmxJR1JoZEdFdFl6MGlNVVEwTmpjaUlIaHNhVzVyT21oeVpXWTlJaU5OU2xndE5DMVVSVmd0U1MweFJEUTJOeUl2UGp3dlp6NDhaeUJrWVhSaExXMXRiQzF1YjJSbFBTSnRhU0lnZEhKaGJuTm1iM0p0UFNKMGNtRnVjMnhoZEdVb05EazRMQzB4TlRBcElITmpZV3hsS0RBdU56QTNLU0krUEhWelpTQmtZWFJoTFdNOUlqRkVORFV5SWlCNGJHbHVhenBvY21WbVBTSWpUVXBZTFRRdFZFVllMVWt0TVVRME5USWlMejQ4TDJjK1BDOW5QanhuSUdSaGRHRXRiVzFzTFc1dlpHVTlJbTF2SWlCMGNtRnVjMlp2Y20wOUluUnlZVzV6YkdGMFpTZ3lOakF4TGpVc01Da2lQangxYzJVZ1pHRjBZUzFqUFNJeU9DSWdlR3hwYm1zNmFISmxaajBpSTAxS1dDMDBMVlJGV0MxT0xUSTRJaTgrUEM5blBqeG5JR1JoZEdFdGJXMXNMVzV2WkdVOUltMXBJaUIwY21GdWMyWnZjbTA5SW5SeVlXNXpiR0YwWlNneU9Ua3dMalVzTUNraVBqeDFjMlVnWkdGMFlTMWpQU0l4UkRRMk5TSWdlR3hwYm1zNmFISmxaajBpSTAxS1dDMDBMVlJGV0MxSkxURkVORFkxSWk4K1BDOW5QanhuSUdSaGRHRXRiVzFzTFc1dlpHVTlJbTF2SWlCMGNtRnVjMlp2Y20wOUluUnlZVzV6YkdGMFpTZ3pOVFl5TGpVc01Da2lQangxYzJVZ1pHRjBZUzFqUFNJeU9TSWdlR3hwYm1zNmFISmxaajBpSTAxS1dDMDBMVlJGV0MxT0xUSTVJaTgrUEM5blBqeG5JR1JoZEdFdGJXMXNMVzV2WkdVOUltMXZJaUIwY21GdWMyWnZjbTA5SW5SeVlXNXpiR0YwWlNnek9UVXhMalVzTUNraVBqeDFjMlVnWkdGMFlTMWpQU0kxUkNJZ2VHeHBibXM2YUhKbFpqMGlJMDFLV0MwMExWUkZXQzFPTFRWRUlpOCtQQzluUGp4bklHUmhkR0V0Ylcxc0xXNXZaR1U5SW0xMFpYaDBJaUIwY21GdWMyWnZjbTA5SW5SeVlXNXpiR0YwWlNnME1qSTVMalVzTUNraVBqeDFjMlVnWkdGMFlTMWpQU0pCTUNJZ2VHeHBibXM2YUhKbFpqMGlJMDFLV0MwMExWUkZXQzFPTFVFd0lpOCtQQzluUGp4bklHUmhkR0V0Ylcxc0xXNXZaR1U5SW0xdklpQjBjbUZ1YzJadmNtMDlJblJ5WVc1emJHRjBaU2cwTnpBeExqY3NNQ2tpUGp4MWMyVWdaR0YwWVMxalBTSXlNakV5SWlCNGJHbHVhenBvY21WbVBTSWpUVXBZTFRRdFZFVllMVTR0TWpJeE1pSXZQand2Wno0OFp5QmtZWFJoTFcxdGJDMXViMlJsUFNKdGFTSWdkSEpoYm5ObWIzSnRQU0owY21GdWMyeGhkR1VvTlRjd01pd3dLU0krUEhWelpTQmtZWFJoTFdNOUlqRkVORFV5SWlCNGJHbHVhenBvY21WbVBTSWpUVXBZTFRRdFZFVllMVWt0TVVRME5USWlMejQ4TDJjK1BHY2daR0YwWVMxdGJXd3RibTlrWlQwaWJYTjFZbk4xY0NJZ2RISmhibk5tYjNKdFBTSjBjbUZ1YzJ4aGRHVW9OakUyT0N3d0tTSStQR2NnWkdGMFlTMXRiV3d0Ym05a1pUMGliVzhpUGp4MWMyVWdaR0YwWVMxalBTSXlNREUySWlCNGJHbHVhenBvY21WbVBTSWpUVXBZTFRRdFZFVllMVTR0TWpBeE5pSXZQand2Wno0OFp5QmtZWFJoTFcxdGJDMXViMlJsUFNKdGJpSWdkSEpoYm5ObWIzSnRQU0owY21GdWMyeGhkR1VvTlRNekxEUXhNeWtnYzJOaGJHVW9NQzQzTURjcElqNDhkWE5sSUdSaGRHRXRZejBpTXpJaUlIaHNhVzVyT21oeVpXWTlJaU5OU2xndE5DMVVSVmd0VGkwek1pSXZQand2Wno0OFp5QmtZWFJoTFcxdGJDMXViMlJsUFNKdGJpSWdkSEpoYm5ObWIzSnRQU0owY21GdWMyeGhkR1VvTlRNekxDMHlORGNwSUhOallXeGxLREF1TnpBM0tTSStQSFZ6WlNCa1lYUmhMV005SWpNeUlpQjRiR2x1YXpwb2NtVm1QU0lqVFVwWUxUUXRWRVZZTFU0dE16SWlMejQ4TDJjK1BDOW5Qand2Wno0OEwyYytQQzl6ZG1jKyIsCgkiUmVhbFZpZXdTaXplSnNvbiIgOiAie1wiaGVpZ2h0XCI6Mzk5LFwid2lkdGhcIjoyNTAwfSIKfQo="/>
    </extobj>
    <extobj name="2384804F-3998-4D57-9195-F3826E402611-62">
      <extobjdata type="2384804F-3998-4D57-9195-F3826E402611" data="ewoJIkltZ1NldHRpbmdKc29uIiA6ICJ7XCJoZWlnaHRcIjo0Mi44NTcxNDI4NTcxNDI4NTQsXCJ3aWR0aFwiOjI4MC4zNTcxNDI4NTcxNDI4M30iLAoJIkxhdGV4IiA6ICIgXFxpbnQgcSh6fHgsXFxwaGkpIFxcbG9nIFxcZnJhY3twKHgsenxcXHRoZXRhKXEoenx4LFxccGhpKX17cCh6KXEoenx4LFxccGhpKX1keiA9ICIsCgkiTGF0ZXhJbWdCYXNlNjQiIDogIlBITjJaeUI0Yld4dWN6MGlhSFIwY0RvdkwzZDNkeTUzTXk1dmNtY3ZNakF3TUM5emRtY2lJSGRwWkhSb1BTSXpOUzQ1TnpKbGVDSWdhR1ZwWjJoMFBTSTFMalEzTldWNElpQnliMnhsUFNKcGJXY2lJR1p2WTNWellXSnNaVDBpWm1Gc2MyVWlJSFpwWlhkQ2IzZzlJakFnTFRFME5qQWdNVFU0T1RrdU9DQXlOREl3SWlCNGJXeHVjenA0YkdsdWF6MGlhSFIwY0RvdkwzZDNkeTUzTXk1dmNtY3ZNVGs1T1M5NGJHbHVheUlnWVhKcFlTMW9hV1JrWlc0OUluUnlkV1VpSUhOMGVXeGxQU0oyWlhKMGFXTmhiQzFoYkdsbmJqb2dMVEl1TVRjeVpYZzdJRzFoZUMxM2FXUjBhRG9nT1RnbE95SStQR1JsWm5NK1BIQmhkR2dnYVdROUlrMUtXQzAy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Z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MkxWUkZXQzFPTFRkRElpQmtQU0pOTVRNNUlDMHlORGxJTVRNM1VURXlOU0F0TWpRNUlERXhPU0F0TWpNMVZqSTFNVXd4TWpBZ056TTNVVEV6TUNBM05UQWdNVE01SURjMU1GRXhOVElnTnpVd0lERTFPU0EzTXpWV0xUSXpOVkV4TlRFZ0xUSTBPU0F4TkRFZ0xUSTBPVWd4TXpsYUlpOCtQSEJoZEdnZ2FXUTlJazFLV0MwMk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WXRWRVZZTFU0dE1qQTJNU0lnWkQwaUlpOCtQSEJoZEdnZ2FXUTlJazFLV0MwM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Mk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SEJoZEdnZ2FXUTlJazFLV0MwM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d2WkdWbWN6NDhaeUJ6ZEhKdmEyVTlJbU4xY25KbGJuUkRiMnh2Y2lJZ1ptbHNiRDBpWTNWeWNtVnVkRU52Ykc5eUlpQnpkSEp2YTJVdGQybGtkR2c5SWpBaUlIUnlZVzV6Wm05eWJUMGljMk5oYkdVb01Td3RNU2tpUGp4bklHUmhkR0V0Ylcxc0xXNXZaR1U5SW0xaGRHZ2lQanhuSUdSaGRHRXRiVzFzTFc1dlpHVTlJbTF2SWlCMGNtRnVjMlp2Y20wOUluUnlZVzV6YkdGMFpTZ3dJREVwSWo0OGRYTmxJR1JoZEdFdFl6MGlNakl5UWlJZ2VHeHBibXM2YUhKbFpqMGlJMDFLV0MwMkxWUkZXQzFNVHkweU1qSkNJaTgrUEM5blBqeG5JR1JoZEdFdGJXMXNMVzV2WkdVOUltMXBJaUIwY21GdWMyWnZjbTA5SW5SeVlXNXpiR0YwWlNneE1URXdMamNzTUNraVBqeDFjMlVnWkdGMFlTMWpQU0l4UkRRMVJTSWdlR3hwYm1zNmFISmxaajBpSTAxS1dDMDJMVlJGV0MxSkxURkVORFZGSWk4K1BDOW5QanhuSUdSaGRHRXRiVzFzTFc1dlpHVTlJbTF2SWlCMGNtRnVjMlp2Y20wOUluUnlZVzV6YkdGMFpTZ3hOVGN3TGpjc01Da2lQangxYzJVZ1pHRjBZUzFqUFNJeU9DSWdlR3hwYm1zNmFISmxaajBpSTAxS1dDMDJMVlJGV0MxT0xUSTRJaTgrUEM5blBqeG5JR1JoZEdFdGJXMXNMVzV2WkdVOUltMXBJaUIwY21GdWMyWnZjbTA5SW5SeVlXNXpiR0YwWlNneE9UVTVMamNzTUNraVBqeDFjMlVnWkdGMFlTMWpQU0l4UkRRMk55SWdlR3hwYm1zNmFISmxaajBpSTAxS1dDMDJMVlJGV0MxSkxURkVORFkzSWk4K1BDOW5QanhuSUdSaGRHRXRiVzFzTFc1dlpHVTlJbFJsV0VGMGIyMGlJR1JoZEdFdGJXcDRMWFJsZUdOc1lYTnpQU0pQVWtRaUlIUnlZVzV6Wm05eWJUMGlkSEpoYm5Oc1lYUmxLREkwTWpRdU55d3dLU0krUEdjZ1pHRjBZUzF0Yld3dGJtOWtaVDBpYlc4aUlIUnlZVzV6Wm05eWJUMGlkSEpoYm5Oc1lYUmxLREFnTFRBdU5Ta2lQangxYzJVZ1pHRjBZUzFqUFNJM1F5SWdlR3hwYm1zNmFISmxaajBpSTAxS1dDMDJMVlJGV0MxT0xUZERJaTgrUEM5blBqd3ZaejQ4WnlCa1lYUmhMVzF0YkMxdWIyUmxQU0p0YVNJZ2RISmhibk5tYjNKdFBTSjBjbUZ1YzJ4aGRHVW9NamN3TWk0M0xEQXBJajQ4ZFhObElHUmhkR0V0WXowaU1VUTBOalVpSUhoc2FXNXJPbWh5WldZOUlpTk5TbGd0TmkxVVJWZ3RTUzB4UkRRMk5TSXZQand2Wno0OFp5QmtZWFJoTFcxdGJDMXViMlJsUFNKdGJ5SWdkSEpoYm5ObWIzSnRQU0owY21GdWMyeGhkR1VvTXpJM05DNDNMREFwSWo0OGRYTmxJR1JoZEdFdFl6MGlNa01pSUhoc2FXNXJPbWh5WldZOUlpTk5TbGd0TmkxVVJWZ3RUaTB5UXlJdlBqd3ZaejQ4WnlCa1lYUmhMVzF0YkMxdWIyUmxQU0p0YVNJZ2RISmhibk5tYjNKdFBTSjBjbUZ1YzJ4aGRHVW9NemN4T1M0ekxEQXBJajQ4ZFhObElHUmhkR0V0WXowaU1VUTNNVGtpSUhoc2FXNXJPbWh5WldZOUlpTk5TbGd0TmkxVVJWZ3RTUzB4UkRjeE9TSXZQand2Wno0OFp5QmtZWFJoTFcxdGJDMXViMlJsUFNKdGJ5SWdkSEpoYm5ObWIzSnRQU0owY21GdWMyeGhkR1VvTkRNeE5TNHpMREFwSWo0OGRYTmxJR1JoZEdFdFl6MGlNamtpSUhoc2FXNXJPbWh5WldZOUlpTk5TbGd0TmkxVVJWZ3RUaTB5T1NJdlBqd3ZaejQ4WnlCa1lYUmhMVzF0YkMxdWIyUmxQU0p0YVNJZ2RISmhibk5tYjNKdFBTSjBjbUZ1YzJ4aGRHVW9ORGczTVN3d0tTSStQSFZ6WlNCa1lYUmhMV005SWpaRElpQjRiR2x1YXpwb2NtVm1QU0lqVFVwWUxUWXRWRVZZTFU0dE5rTWlMejQ4ZFhObElHUmhkR0V0WXowaU5rWWlJSGhzYVc1ck9taHlaV1k5SWlOTlNsZ3ROaTFVUlZndFRpMDJSaUlnZEhKaGJuTm1iM0p0UFNKMGNtRnVjMnhoZEdVb01qYzRMREFwSWk4K1BIVnpaU0JrWVhSaExXTTlJalkzSWlCNGJHbHVhenBvY21WbVBTSWpUVXBZTFRZdFZFVllMVTR0TmpjaUlIUnlZVzV6Wm05eWJUMGlkSEpoYm5Oc1lYUmxLRGMzT0N3d0tTSXZQand2Wno0OFp5QmtZWFJoTFcxdGJDMXViMlJsUFNKdGJ5SWdkSEpoYm5ObWIzSnRQU0owY21GdWMyeGhkR1VvTmpFME9Td3dLU0krUEhWelpTQmtZWFJoTFdNOUlqSXdOakVpSUhoc2FXNXJPbWh5WldZOUlpTk5TbGd0TmkxVVJWZ3RUaTB5TURZeElpOCtQQzluUGp4bklHUmhkR0V0Ylcxc0xXNXZaR1U5SW0xbWNtRmpJaUIwY21GdWMyWnZjbTA5SW5SeVlXNXpiR0YwWlNnMk16RTFMamNzTUNraVBqeG5JR1JoZEdFdGJXMXNMVzV2WkdVOUltMXliM2NpSUhSeVlXNXpabTl5YlQwaWRISmhibk5zWVhSbEtESXlNQ3czTVRBcElqNDhaeUJrWVhSaExXMXRiQzF1YjJSbFBTSnRhU0krUEhWelpTQmtZWFJoTFdNOUlqRkVORFZFSWlCNGJHbHVhenBvY21WbVBTSWpUVXBZTFRZdFZFVllMVWt0TVVRME5VUWlMejQ4TDJjK1BHY2daR0YwWVMxdGJXd3RibTlrWlQwaWJXOGlJSFJ5WVc1elptOXliVDBpZEhKaGJuTnNZWFJsS0RVd015d3dLU0krUEhWelpTQmtZWFJoTFdNOUlqSTRJaUI0YkdsdWF6cG9jbVZtUFNJalRVcFlMVFl0VkVWWUxVNHRNamdpTHo0OEwyYytQR2NnWkdGMFlTMXRiV3d0Ym05a1pUMGliV2tpSUhSeVlXNXpabTl5YlQwaWRISmhibk5zWVhSbEtEZzVNaXd3S1NJK1BIVnpaU0JrWVhSaExXTTlJakZFTkRZMUlpQjRiR2x1YXpwb2NtVm1QU0lqVFVwWUxUWXRWRVZZTFVrdE1VUTBOalVpTHo0OEwyYytQR2NnWkdGMFlTMXRiV3d0Ym05a1pUMGliVzhpSUhSeVlXNXpabTl5YlQwaWRISmhibk5zWVhSbEtERTBOalFzTUNraVBqeDFjMlVnWkdGMFlTMWpQU0l5UXlJZ2VHeHBibXM2YUhKbFpqMGlJMDFLV0MwMkxWUkZXQzFPTFRKRElpOCtQQzluUGp4bklHUmhkR0V0Ylcxc0xXNXZaR1U5SW0xcElpQjBjbUZ1YzJadmNtMDlJblJ5WVc1emJHRjBaU2d4T1RBNExqY3NNQ2tpUGp4MWMyVWdaR0YwWVMxalBTSXhSRFEyTnlJZ2VHeHBibXM2YUhKbFpqMGlJMDFLV0MwMk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MkxWUkZXQzFPTFRkRElpOCtQQzluUGp3dlp6NDhaeUJrWVhSaExXMXRiQzF1YjJSbFBTSnRhU0lnZEhKaGJuTm1iM0p0UFNKMGNtRnVjMnhoZEdVb01qWTFNUzQzTERBcElqNDhkWE5sSUdSaGRHRXRZejBpTVVRM01ETWlJSGhzYVc1ck9taHlaV1k5SWlOTlNsZ3ROaTFVUlZndFNTMHhSRGN3TXlJdlBqd3ZaejQ4WnlCa1lYUmhMVzF0YkMxdWIyUmxQU0p0YnlJZ2RISmhibk5tYjNKdFBTSjBjbUZ1YzJ4aGRHVW9NekV5TUM0M0xEQXBJajQ4ZFhObElHUmhkR0V0WXowaU1qa2lJSGhzYVc1ck9taHlaV1k5SWlOTlNsZ3ROaTFVUlZndFRpMHlPU0l2UGp3dlp6NDhaeUJrWVhSaExXMXRiQzF1YjJSbFBTSnRhU0lnZEhKaGJuTm1iM0p0UFNKMGNtRnVjMnhoZEdVb016VXdPUzQzTERBcElqNDhkWE5sSUdSaGRHRXRZejBpTVVRME5VVWlJSGhzYVc1ck9taHlaV1k5SWlOTlNsZ3ROaTFVUlZndFNTMHhSRFExUlNJdlBqd3ZaejQ4WnlCa1lYUmhMVzF0YkMxdWIyUmxQU0p0YnlJZ2RISmhibk5tYjNKdFBTSjBjbUZ1YzJ4aGRHVW9NemsyT1M0M0xEQXBJajQ4ZFhObElHUmhkR0V0WXowaU1qZ2lJSGhzYVc1ck9taHlaV1k5SWlOTlNsZ3ROaTFVUlZndFRpMHlPQ0l2UGp3dlp6NDhaeUJrWVhSaExXMXRiQzF1YjJSbFBTSnRhU0lnZEhKaGJuTm1iM0p0UFNKMGNtRnVjMnhoZEdVb05ETTFPQzQzTERBcElqNDhkWE5sSUdSaGRHRXRZejBpTVVRME5qY2lJSGhzYVc1ck9taHlaV1k5SWlOTlNsZ3ROaTFVUlZndFNTMHhSRFEyTnlJdlBqd3ZaejQ4WnlCa1lYUmhMVzF0YkMxdWIyUmxQU0pVWlZoQmRHOXRJaUJrWVhSaExXMXFlQzEwWlhoamJHRnpjejBpVDFKRUlpQjBjbUZ1YzJadmNtMDlJblJ5WVc1emJHRjBaU2cwT0RJekxqY3NNQ2tpUGp4bklHUmhkR0V0Ylcxc0xXNXZaR1U5SW0xdklpQjBjbUZ1YzJadmNtMDlJblJ5WVc1emJHRjBaU2d3SUMwd0xqVXBJajQ4ZFhObElHUmhkR0V0WXowaU4wTWlJSGhzYVc1ck9taHlaV1k5SWlOTlNsZ3ROaTFVUlZndFRpMDNReUl2UGp3dlp6NDhMMmMrUEdjZ1pHRjBZUzF0Yld3dGJtOWtaVDBpYldraUlIUnlZVzV6Wm05eWJUMGlkSEpoYm5Oc1lYUmxLRFV4TURFdU55d3dLU0krUEhWelpTQmtZWFJoTFdNOUlqRkVORFkxSWlCNGJHbHVhenBvY21WbVBTSWpUVXBZTFRZdFZFVllMVWt0TVVRME5qVWlMejQ4TDJjK1BHY2daR0YwWVMxdGJXd3RibTlrWlQwaWJXOGlJSFJ5WVc1elptOXliVDBpZEhKaGJuTnNZWFJsS0RVMk56TXVOeXd3S1NJK1BIVnpaU0JrWVhSaExXTTlJakpESWlCNGJHbHVhenBvY21WbVBTSWpUVXBZTFRZdFZFVllMVTR0TWtNaUx6NDhMMmMrUEdjZ1pHRjBZUzF0Yld3dGJtOWtaVDBpYldraUlIUnlZVzV6Wm05eWJUMGlkSEpoYm5Oc1lYUmxLRFl4TVRndU15d3dLU0krUEhWelpTQmtZWFJoTFdNOUlqRkVOekU1SWlCNGJHbHVhenBvY21WbVBTSWpUVXBZTFRZdFZFVllMVWt0TVVRM01Ua2lMejQ4TDJjK1BHY2daR0YwWVMxdGJXd3RibTlrWlQwaWJXOGlJSFJ5WVc1elptOXliVDBpZEhKaGJuTnNZWFJsS0RZM01UUXVNeXd3S1NJK1BIVnpaU0JrWVhSaExXTTlJakk1SWlCNGJHbHVhenBvY21WbVBTSWpUVXBZTFRZdFZFVllMVTR0TWpraUx6NDhMMmMrUEM5blBqeG5JR1JoZEdFdGJXMXNMVzV2WkdVOUltMXliM2NpSUhSeVlXNXpabTl5YlQwaWRISmhibk5zWVhSbEtERXhNREV1T0N3dE56RXdLU0krUEdjZ1pHRjBZUzF0Yld3dGJtOWtaVDBpYldraVBqeDFjMlVnWkdGMFlTMWpQU0l4UkRRMVJDSWdlR3hwYm1zNmFISmxaajBpSTAxS1dDMDJMVlJGV0MxSkxURkVORFZFSWk4K1BDOW5QanhuSUdSaGRHRXRiVzFzTFc1dlpHVTlJbTF2SWlCMGNtRnVjMlp2Y20wOUluUnlZVzV6YkdGMFpTZzFNRE1zTUNraVBqeDFjMlVnWkdGMFlTMWpQU0l5T0NJZ2VHeHBibXM2YUhKbFpqMGlJMDFLV0MwMkxWUkZXQzFPTFRJNElpOCtQQzluUGp4bklHUmhkR0V0Ylcxc0xXNXZaR1U5SW0xcElpQjBjbUZ1YzJadmNtMDlJblJ5WVc1emJHRjBaU2c0T1RJc01Da2lQangxYzJVZ1pHRjBZUzFqUFNJeFJEUTJOeUlnZUd4cGJtczZhSEpsWmowaUkwMUtXQzAyTFZSRldDMUpMVEZFTkRZM0lpOCtQQzluUGp4bklHUmhkR0V0Ylcxc0xXNXZaR1U5SW0xdklpQjBjbUZ1YzJadmNtMDlJblJ5WVc1emJHRjBaU2d4TXpVM0xEQXBJajQ4ZFhObElHUmhkR0V0WXowaU1qa2lJSGhzYVc1ck9taHlaV1k5SWlOTlNsZ3ROaTFVUlZndFRpMHlPU0l2UGp3dlp6NDhaeUJrWVhSaExXMXRiQzF1YjJSbFBTSnRhU0lnZEhKaGJuTm1iM0p0UFNKMGNtRnVjMnhoZEdVb01UYzBOaXd3S1NJK1BIVnpaU0JrWVhSaExXTTlJakZFTkRWRklpQjRiR2x1YXpwb2NtVm1QU0lqVFVwWUxUWXRWRVZZTFVrdE1VUTBOVVVpTHo0OEwyYytQR2NnWkdGMFlTMXRiV3d0Ym05a1pUMGliVzhpSUhSeVlXNXpabTl5YlQwaWRISmhibk5zWVhSbEtESXlNRFlzTUNraVBqeDFjMlVnWkdGMFlTMWpQU0l5T0NJZ2VHeHBibXM2YUhKbFpqMGlJMDFLV0MwMkxWUkZXQzFPTFRJNElpOCtQQzluUGp4bklHUmhkR0V0Ylcxc0xXNXZaR1U5SW0xcElpQjBjbUZ1YzJadmNtMDlJblJ5WVc1emJHRjBaU2d5TlRrMUxEQXBJajQ4ZFhObElHUmhkR0V0WXowaU1VUTBOamNpSUhoc2FXNXJPbWh5WldZOUlpTk5TbGd0TmkxVVJWZ3RTUzB4UkRRMk55SXZQand2Wno0OFp5QmtZWFJoTFcxdGJDMXViMlJsUFNKVVpWaEJkRzl0SWlCa1lYUmhMVzFxZUMxMFpYaGpiR0Z6Y3owaVQxSkVJaUIwY21GdWMyWnZjbTA5SW5SeVlXNXpiR0YwWlNnek1EWXdMREFwSWo0OFp5QmtZWFJoTFcxdGJDMXViMlJsUFNKdGJ5SWdkSEpoYm5ObWIzSnRQU0owY21GdWMyeGhkR1VvTUNBdE1DNDFLU0krUEhWelpTQmtZWFJoTFdNOUlqZERJaUI0YkdsdWF6cG9jbVZtUFNJalRVcFlMVFl0VkVWWUxVNHROME1pTHo0OEwyYytQQzluUGp4bklHUmhkR0V0Ylcxc0xXNXZaR1U5SW0xcElpQjBjbUZ1YzJadmNtMDlJblJ5WVc1emJHRjBaU2d6TXpNNExEQXBJajQ4ZFhObElHUmhkR0V0WXowaU1VUTBOalVpSUhoc2FXNXJPbWh5WldZOUlpTk5TbGd0TmkxVVJWZ3RTUzB4UkRRMk5TSXZQand2Wno0OFp5QmtZWFJoTFcxdGJDMXViMlJsUFNKdGJ5SWdkSEpoYm5ObWIzSnRQU0owY21GdWMyeGhkR1VvTXpreE1Dd3dLU0krUEhWelpTQmtZWFJoTFdNOUlqSkRJaUI0YkdsdWF6cG9jbVZtUFNJalRVcFlMVFl0VkVWWUxVNHRNa01pTHo0OEwyYytQR2NnWkdGMFlTMXRiV3d0Ym05a1pUMGliV2tpSUhSeVlXNXpabTl5YlQwaWRISmhibk5zWVhSbEtEUXpOVFF1Tnl3d0tTSStQSFZ6WlNCa1lYUmhMV005SWpGRU56RTVJaUI0YkdsdWF6cG9jbVZtUFNJalRVcFlMVFl0VkVWWUxVa3RNVVEzTVRraUx6NDhMMmMrUEdjZ1pHRjBZUzF0Yld3dGJtOWtaVDBpYlc4aUlIUnlZVzV6Wm05eWJUMGlkSEpoYm5Oc1lYUmxLRFE1TlRBdU55d3dLU0krUEhWelpTQmtZWFJoTFdNOUlqSTVJaUI0YkdsdWF6cG9jbVZtUFNJalRVcFlMVFl0VkVWWUxVNHRNamtpTHo0OEwyYytQQzluUGp4eVpXTjBJSGRwWkhSb1BTSTNNekF6TGpNaUlHaGxhV2RvZEQwaU5qQWlJSGc5SWpFeU1DSWdlVDBpTWpJd0lpOCtQQzluUGp4bklHUmhkR0V0Ylcxc0xXNXZaR1U5SW0xcElpQjBjbUZ1YzJadmNtMDlJblJ5WVc1emJHRjBaU2d4TXpnMU9Td3dLU0krUEhWelpTQmtZWFJoTFdNOUlqRkVORFV4SWlCNGJHbHVhenBvY21WbVBTSWpUVXBZTFRZdFZFVllMVWt0TVVRME5URWlMejQ4TDJjK1BHY2daR0YwWVMxdGJXd3RibTlrWlQwaWJXa2lJSFJ5WVc1elptOXliVDBpZEhKaGJuTnNZWFJsS0RFME16YzVMREFwSWo0OGRYTmxJR1JoZEdFdFl6MGlNVVEwTmpjaUlIaHNhVzVyT21oeVpXWTlJaU5OU2xndE5pMVVSVmd0U1MweFJEUTJOeUl2UGp3dlp6NDhaeUJrWVhSaExXMXRiQzF1YjJSbFBTSnRieUlnZEhKaGJuTm1iM0p0UFNKMGNtRnVjMnhoZEdVb01UVXhNakV1T0N3d0tTSStQSFZ6WlNCa1lYUmhMV005SWpORUlpQjRiR2x1YXpwb2NtVm1QU0lqVFVwWUxUWXRWRVZZTFU0dE0wUWlMejQ4TDJjK1BDOW5Qand2Wno0OEwzTjJaejQ9IiwKCSJSZWFsVmlld1NpemVKc29uIiA6ICJ7XCJoZWlnaHRcIjo4NTcuMTQyODY4MDQxOTkyMixcIndpZHRoXCI6NTYwNy4xNDI5NDQzMzU5Mzc1fSIKfQo="/>
    </extobj>
    <extobj name="2384804F-3998-4D57-9195-F3826E402611-71">
      <extobjdata type="2384804F-3998-4D57-9195-F3826E402611" data="ewoJIkltZ1NldHRpbmdKc29uIiA6ICJ7XCJoZWlnaHRcIjo4LjAzNTcxNDI4NTcxNDI4NSxcIndpZHRoXCI6OC4wMzU3MTQyODU3MTQyODV9IiwKCSJMYXRleCIgOiAielxuIiwKCSJMYXRleEltZ0Jhc2U2NCIgOiAiUEhOMlp5QjRiV3h1Y3owaWFIUjBjRG92TDNkM2R5NTNNeTV2Y21jdk1qQXdNQzl6ZG1jaUlIZHBaSFJvUFNJeExqQTFNbVY0SWlCb1pXbG5hSFE5SWpFdU1ESTFaWGdpSUhKdmJHVTlJbWx0WnlJZ1ptOWpkWE5oWW14bFBTSm1ZV3h6WlNJZ2RtbGxkMEp2ZUQwaU1DQXRORFF5SURRMk5TQTBOVE1pSUhodGJHNXpPbmhzYVc1clBTSm9kSFJ3T2k4dmQzZDNMbmN6TG05eVp5OHhPVGs1TDNoc2FXNXJJaUJoY21saExXaHBaR1JsYmowaWRISjFaU0lnYzNSNWJHVTlJblpsY25ScFkyRnNMV0ZzYVdkdU9pQXRNQzR3TWpWbGVEc2diV0Y0TFhkcFpIUm9PaUE1T0NVN0lqNDhaR1ZtY3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k55SWdlR3hwYm1zNmFISmxaajBpSTAxS1dDMHpMVlJGV0MxSkxURkVORFkzSWk4K1BDOW5Qand2Wno0OEwyYytQQzl6ZG1jKyIsCgkiUmVhbFZpZXdTaXplSnNvbiIgOiAie1wiaGVpZ2h0XCI6MTU3LFwid2lkdGhcIjoxNjF9Igp9Cg=="/>
    </extobj>
    <extobj name="2384804F-3998-4D57-9195-F3826E402611-72">
      <extobjdata type="2384804F-3998-4D57-9195-F3826E402611" data="ewoJIkltZ1NldHRpbmdKc29uIiA6ICJ7XCJoZWlnaHRcIjo4LjAzNTcxNDI4NTcxNDI4NSxcIndpZHRoXCI6OS44MjE0Mjg1NzE0Mjg1NzF9IiwKCSJMYXRleCIgOiAieCIsCgkiTGF0ZXhJbWdCYXNlNjQiIDogIlBITjJaeUI0Yld4dWN6MGlhSFIwY0RvdkwzZDNkeTUzTXk1dmNtY3ZNakF3TUM5emRtY2lJSGRwWkhSb1BTSXhMakk1TkdWNElpQm9aV2xuYUhROUlqRXVNREkxWlhnaUlISnZiR1U5SW1sdFp5SWdabTlqZFhOaFlteGxQU0ptWVd4elpTSWdkbWxsZDBKdmVEMGlNQ0F0TkRReUlEVTNNaUEwTlRNaUlIaHRiRzV6T25oc2FXNXJQU0pvZEhSd09pOHZkM2QzTG5jekxtOXlaeTh4T1RrNUwzaHNhVzVySWlCaGNtbGhMV2hwWkdSbGJqMGlkSEoxWlNJZ2MzUjViR1U5SW5abGNuUnBZMkZzTFdGc2FXZHVPaUF0TUM0d01qVmxlRHNnYldGNExYZHBaSFJvT2lBNU9DVTdJajQ4WkdWbWN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mpVaUlIaHNhVzVyT21oeVpXWTlJaU5OU2xndE1pMVVSVmd0U1MweFJEUTJOU0l2UGp3dlp6NDhMMmMrUEM5blBqd3ZjM1puUGc9PSIsCgkiUmVhbFZpZXdTaXplSnNvbiIgOiAie1wiaGVpZ2h0XCI6MTU2LFwid2lkdGhcIjoxOTZ9Igp9Cg=="/>
    </extobj>
    <extobj name="2384804F-3998-4D57-9195-F3826E402611-73">
      <extobjdata type="2384804F-3998-4D57-9195-F3826E402611" data="ewoJIkltZ1NldHRpbmdKc29uIiA6ICJ7XCJoZWlnaHRcIjo1Mi42Nzg1NzE0Mjg1NzE0MixcIndpZHRoXCI6MzY4Ljc0OTk5OTk5OTk5OTk0fSIsCgkiTGF0ZXgiIDogIlxcbG9nIHAoeCkgPSBcXGZyYWN7MX17Tn1cXHN1bV97aT0xfV5OKCBcXGludCBcXGxvZyBwX3tcXHRoZXRhfSh4X2l8eilwKHopIGR6KSBcXHJpZ2h0YXJyb3cgbWF4X3tcXHRoZXRhfSIsCgkiTGF0ZXhJbWdCYXNlNjQiIDogIlBITjJaeUI0Yld4dWN6MGlhSFIwY0RvdkwzZDNkeTUzTXk1dmNtY3ZNakF3TUM5emRtY2lJSGRwWkhSb1BTSTBOeTR6TXpObGVDSWdhR1ZwWjJoMFBTSTJMamMwWlhnaUlISnZiR1U5SW1sdFp5SWdabTlqZFhOaFlteGxQU0ptWVd4elpTSWdkbWxsZDBKdmVEMGlNQ0F0TVRjek15QXlNRGt5TVNBeU9UYzRMamtpSUhodGJHNXpPbmhzYVc1clBTSm9kSFJ3T2k4dmQzZDNMbmN6TG05eVp5OHhPVGs1TDNoc2FXNXJJaUJoY21saExXaHBaR1JsYmowaWRISjFaU0lnYzNSNWJHVTlJblpsY25ScFkyRnNMV0ZzYVdkdU9pQXRNaTQ0TVRsbGVEc2diV0Y0TFhkcFpIUm9PaUE1T0NVN0lqNDhaR1ZtY3o0OGNHRjBhQ0JwWkQwaVRVcFlMVEl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q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Na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U1pMVVSVmd0VGkweU1EWXhJaUJrUFNJaUx6NDhjR0YwYUNCcFpEMGlUVXBZTFRJ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5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SXlMVlJGV0MxSkxURkVORFF4SWlCa1BTSk5Nak0wSURZek4xRXlNekVnTmpNM0lESXlOaUEyTXpkUk1qQXhJRFl6TnlBeE9UWWdOak00VkRFNU1TQTJORGxSTVRreElEWTNOaUF5TURJZ05qZ3lVVEl3TkNBMk9ETWdNams1SURZNE0xRXpOellnTmpneklETTROeUEyT0ROVU5EQXhJRFkzTjFFMk1USWdNVGd4SURZeE5pQXhOamhNTmpjd0lETTRNVkUzTWpNZ05Ua3lJRGN5TXlBMk1EWlJOekl6SURZek15QTJOVGtnTmpNM1VUWXpOU0EyTXpjZ05qTTFJRFkwT0ZFMk16VWdOalV3SURZek55QTJOakJSTmpReElEWTNOaUEyTkRNZ05qYzVWRFkxTXlBMk9ETlJOalUySURZNE15QTJPRFFnTmpneVZEYzJOeUEyT0RCUk9ERTNJRFk0TUNBNE5ETWdOamd4VkRnM015QTJPREpST0RnNElEWTRNaUE0T0RnZ05qY3lVVGc0T0NBMk5UQWdPRGd3SURZME1sRTROemdnTmpNM0lEZzFPQ0EyTXpkUk56ZzNJRFl6TXlBM05qa2dOVGszVERZeU1DQTNVVFl4T0NBd0lEVTVPU0F3VVRVNE5TQXdJRFU0TWlBeVVUVTNPU0ExSURRMU15QXpNRFZNTXpJMklEWXdORXd5TmpFZ016UTBVVEU1TmlBNE9DQXhPVFlnTnpsUk1qQXhJRFEySURJMk9DQTBOa2d5TnpoUk1qZzBJRFF4SURJNE5DQXpPRlF5T0RJZ01UbFJNamM0SURZZ01qY3lJREJJTWpVNVVUSXlPQ0F5SURFMU1TQXlVVEV5TXlBeUlERXdNQ0F5VkRZeklESlVORFlnTVZFek1TQXhJRE14SURFd1VUTXhJREUwSURNMElESTJWRE01SURRd1VUUXhJRFEySURZeUlEUTJVVEV6TUNBME9TQXhOVEFnT0RWUk1UVTBJRGt4SURJeU1TQXpOakpNTWpnNUlEWXpORkV5T0RjZ05qTTFJREl6TkNBMk16ZGFJaTgrUEhCaGRHZ2dhV1E5SWsxS1dDMHlNaT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JeU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5TWkxVVJWZ3RURTh0TWpJeVFpSWdaRDBpVFRFeE5DQXROems0VVRFek1pQXRPREkwSURFMk5TQXRPREkwU0RFMk4xRXhPVFVnTFRneU5DQXlNak1nTFRjMk5GUXlOelVnTFRZd01GUXpNakFnTFRNNU1WUXpOaklnTFRFMk5GRXpOalVnTFRFME15QXpOamNnTFRFek0xRTBNemtnTWpreUlEVXlNeUEyTlRWVU5qUTFJREV4TWpkUk5qVXhJREV4TkRVZ05qVTFJREV4TlRkVU5qY3lJREV5TURGVU5qazVJREV5TlRkVU56TXpJREV6TURaVU56YzNJREV6TkRaVU9ESTRJREV6TmpCUk9EZzBJREV6TmpBZ09URXlJREV6TWpWVU9UUTBJREV5TkRWUk9UUTBJREV5TWpBZ09UTXlJREV5TURWVU9UQTVJREV4T0RaVU9EZzNJREV4T0ROUk9EWTJJREV4T0RNZ09EUTVJREV4T1RoVU9ETXlJREV5TXpsUk9ETXlJREV5T0RjZ09EZzFJREV5T1RaTU9EZ3lJREV6TURCUk9EYzVJREV6TURNZ09EYzBJREV6TURkVU9EWTJJREV6TVROUk9EVXhJREV6TWpNZ09ETXpJREV6TWpOUk9ERTVJREV6TWpNZ09EQTNJREV6TVRGVU56YzFJREV5TlRWVU56TTJJREV4TXpsVU5qZzVJRGt6TmxRMk16TWdOakk0VVRVM05DQXlPVE1nTlRFd0lDMDFWRFF4TUNBdE5ETTNWRE0xTlNBdE5qSTVVVEkzT0NBdE9EWXlJREUyTlNBdE9EWXlVVEV5TlNBdE9EWXlJRGt5SUMwNE16RlVOVFVnTFRjME5sRTFOU0F0TnpFeElEYzBJQzAyT1RoVU1URXlJQzAyT0RWUk1UTXpJQzAyT0RVZ01UVXdJQzAzTURCVU1UWTNJQzAzTkRGUk1UWTNJQzAzT0RrZ01URTBJQzAzT1RoYUlpOCtQSEJoZEdnZ2FXUTlJazFLV0MweU1p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qSXRWRVZZTFU0dE4wTWlJR1E5SWsweE16a2dMVEkwT1VneE16ZFJNVEkxSUMweU5Ea2dNVEU1SUMweU16VldNalV4VERFeU1DQTNNemRSTVRNd0lEYzFNQ0F4TXprZ056VXdVVEUxTWlBM05UQWdNVFU1SURjek5WWXRNak0xVVRFMU1TQXRNalE1SURFME1TQXRNalE1U0RFek9Wb2lMejQ4Y0dGMGFDQnBaRDBpVFVwWUxUSXl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qSXRWRVZZTFVrdE1VUTBOVEVpSUdROUlrMHpOallnTmpnelVUTTJOeUEyT0RNZ05ETTRJRFk0T0ZRMU1URWdOamswVVRVeU15QTJPVFFnTlRJeklEWTRObEUxTWpNZ05qYzVJRFExTUNBek9EUlVNemMxSURnelZETTNOQ0EyT0ZFek56UWdNallnTkRBeUlESTJVVFF4TVNBeU55QTBNaklnTXpWUk5EUXpJRFUxSURRMk15QXhNekZSTkRZNUlERTFNU0EwTnpNZ01UVXlVVFEzTlNBeE5UTWdORGd6SURFMU0wZzBPRGRJTkRreFVUVXdOaUF4TlRNZ05UQTJJREUwTlZFMU1EWWdNVFF3SURVd015QXhNamxSTkRrd0lEYzVJRFEzTXlBME9GUTBORFVnT0ZRME1UY2dMVGhSTkRBNUlDMHhNQ0F6T1RNZ0xURXdVVE0xT1NBdE1UQWdNek0ySURWVU16QTJJRE0yVERNd01DQTFNVkV5T1RrZ05USWdNamsySURVd1VUSTVOQ0EwT0NBeU9USWdORFpSTWpNeklDMHhNQ0F4TnpJZ0xURXdVVEV4TnlBdE1UQWdOelVnTXpCVU16TWdNVFUzVVRNeklESXdOU0ExTXlBeU5UVlVNVEF4SURNME1WRXhORGdnTXprNElERTVOU0EwTWpCVU1qZ3dJRFEwTWxFek16WWdORFF5SURNMk5DQTBNREJSTXpZNUlETTVOQ0F6TmprZ016azJVVE0zTUNBME1EQWdNemsySURVd05WUTBNalFnTmpFMlVUUXlOQ0EyTWprZ05ERTNJRFl6TWxRek56Z2dOak0zU0RNMU4xRXpOVEVnTmpReklETTFNU0EyTkRWVU16VXpJRFkyTkZFek5UZ2dOamd6SURNMk5pQTJPRE5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SXlMVlJGV0MxT0xUSXhPVElpSUdROUlrMDFOaUF5TXpkVU5UWWdNalV3VkRjd0lESTNNRWc0TXpWUk56RTVJRE0xTnlBMk9USWdORGt6VVRZNU1pQTBPVFFnTmpreUlEUTVObFEyT1RFZ05EazVVVFk1TVNBMU1URWdOekE0SURVeE1VZzNNVEZSTnpJd0lEVXhNU0EzTWpNZ05URXdWRGN5T1NBMU1EWlVOek15SURRNU4xUTNNelVnTkRneFZEYzBNeUEwTlRaUk56WTFJRE00T1NBNE1UWWdNek0yVkRrek5TQXlOakZST1RRMElESTFPQ0E1TkRRZ01qVXdVVGswTkNBeU5EUWdPVE01SURJME1WUTVNVFVnTWpNeFZEZzNOeUF5TVRKUk9ETTJJREU0TmlBNE1EWWdNVFV5VkRjMk1TQTROVlEzTkRBZ016VlVOek15SURSUk56TXdJQzAySURjeU55QXRPRlEzTVRFZ0xURXhVVFk1TVNBdE1URWdOamt4SURCUk5qa3hJRGNnTmprMklESTFVVGN5T0NBeE5URWdPRE0xSURJek1FZzNNRkUxTmlBeU16Y2dOVFlnTWpVd1dpSXZQanh3WVhSb0lHbGtQU0pOU2xndE1qSXRWRVZZTFVrdE1VUTBOVUVpSUdROUlrMHlNU0F5T0RkUk1qSWdNamt6SURJMElETXdNMVF6TmlBek5ERlVOVFlnTXpnNFZEZzRJRFF5TlZReE16SWdORFF5VkRFM05TQTBNelZVTWpBMUlEUXhOMVF5TWpFZ016azFWREl5T1NBek56Wk1Nak14SURNMk9WRXlNekVnTXpZM0lESXpNaUF6TmpkTU1qUXpJRE0zT0ZFek1ETWdORFF5SURNNE5DQTBOREpSTkRBeElEUTBNaUEwTVRVZ05EUXdWRFEwTVNBME16TlVORFl3SURReU0xUTBOelVnTkRFeFZEUTROU0F6T1RoVU5Ea3pJRE00TlZRME9UY2dNemN6VkRVd01DQXpOalJVTlRBeUlETTFOMHcxTVRBZ016WTNVVFUzTXlBME5ESWdOalU1SURRME1sRTNNVE1nTkRReUlEYzBOaUEwTVRWVU56Z3dJRE16TmxFM09EQWdNamcxSURjME1pQXhOemhVTnpBMElEVXdVVGN3TlNBek5pQTNNRGtnTXpGVU56STBJREkyVVRjMU1pQXlOaUEzTnpZZ05UWlVPREUxSURFek9GRTRNVGdnTVRRNUlEZ3lNU0F4TlRGVU9ETTNJREUxTTFFNE5UY2dNVFV6SURnMU55QXhORFZST0RVM0lERTBOQ0E0TlRNZ01UTXdVVGcwTlNBeE1ERWdPRE14SURjelZEYzROU0F4TjFRM01UWWdMVEV3VVRZMk9TQXRNVEFnTmpRNElERTNWRFl5TnlBM00xRTJNamNnT1RJZ05qWXpJREU1TTFRM01EQWdNelExVVRjd01DQTBNRFFnTmpVMklEUXdORWcyTlRGUk5UWTFJRFF3TkNBMU1EWWdNekF6VERRNU9TQXlPVEZNTkRZMklERTFOMUUwTXpNZ01qWWdOREk0SURFMlVUUXhOU0F0TVRFZ016ZzFJQzB4TVZFek56SWdMVEV4SURNMk5DQXRORlF6TlRNZ09GUXpOVEFnTVRoUk16VXdJREk1SURNNE5DQXhOakZNTkRJd0lETXdOMUUwTWpNZ016SXlJRFF5TXlBek5EVlJOREl6SURRd05DQXpOemtnTkRBMFNETTNORkV5T0RnZ05EQTBJREl5T1NBek1ETk1Nakl5SURJNU1Vd3hPRGtnTVRVM1VURTFOaUF5TmlBeE5URWdNVFpSTVRNNElDMHhNU0F4TURnZ0xURXhVVGsxSUMweE1TQTROeUF0TlZRM05pQTNWRGMwSURFM1VUYzBJRE13SURFeE1pQXhPREZSTVRVeElETXpOU0F4TlRFZ016UXlVVEUxTkNBek5UY2dNVFUwSURNMk9WRXhOVFFnTkRBMUlERXlPU0EwTURWUk1UQTNJRFF3TlNBNU1pQXpOemRVTmprZ016RTJWRFUzSURJNE1GRTFOU0F5TnpnZ05ERWdNamM0U0RJM1VUSXhJREk0TkNBeU1TQXlPRGRhSWk4K1BIQmhkR2dnYVdROUlrMUtXQzB5TWkxVVJWZ3RTUzB4UkRRMFJTSWdaRDBpVFRNeklERTFOMUV6TXlBeU5UZ2dNVEE1SURNME9WUXlPREFnTkRReFVUTXpNU0EwTkRFZ016Y3dJRE01TWxFek9EWWdOREl5SURReE5pQTBNakpSTkRJNUlEUXlNaUEwTXprZ05ERTBWRFEwT1NBek9UUlJORFE1SURNNE1TQTBNVElnTWpNMFZETTNOQ0EyT0ZFek56UWdORE1nTXpneElETTFWRFF3TWlBeU5sRTBNVEVnTWpjZ05ESXlJRE0xVVRRME15QTFOU0EwTmpNZ01UTXhVVFEyT1NBeE5URWdORGN6SURFMU1sRTBOelVnTVRVeklEUTRNeUF4TlROSU5EZzNVVFV3TmlBeE5UTWdOVEEySURFME5GRTFNRFlnTVRNNElEVXdNU0F4TVRkVU5EZ3hJRFl6VkRRME9TQXhNMUUwTXpZZ01DQTBNVGNnTFRoUk5EQTVJQzB4TUNBek9UTWdMVEV3VVRNMU9TQXRNVEFnTXpNMklEVlVNekEySURNMlRETXdNQ0ExTVZFeU9Ua2dOVElnTWprMklEVXdVVEk1TkNBME9DQXlPVElnTkRaUk1qTXpJQzB4TUNBeE56SWdMVEV3VVRFeE55QXRNVEFnTnpVZ016QlVNek1nTVRVM1drMHpOVEVnTXpJNFVUTTFNU0F6TXpRZ016UTJJRE0xTUZRek1qTWdNemcxVkRJM055QTBNRFZSTWpReUlEUXdOU0F5TVRBZ016YzBWREUyTUNBeU9UTlJNVE14SURJeE5DQXhNVGtnTVRJNVVURXhPU0F4TWpZZ01URTVJREV4T0ZReE1UZ2dNVEEyVVRFeE9DQTJNU0F4TXpZZ05EUlVNVGM1SURJMlVUSXhOeUF5TmlBeU5UUWdOVGxVTWprNElERXhNRkV6TURBZ01URTBJRE15TlNBeU1UZFVNelV4SURNeU9G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JeUxWUkZXQzFPTFRaRElpOCtQSFZ6WlNCa1lYUmhMV005SWpaR0lpQjRiR2x1YXpwb2NtVm1QU0lqVFVwWUxUSXlMVlJGV0MxT0xUWkdJaUIwY21GdWMyWnZjbTA5SW5SeVlXNXpiR0YwWlNneU56Z3NNQ2tpTHo0OGRYTmxJR1JoZEdFdFl6MGlOamNpSUhoc2FXNXJPbWh5WldZOUlpTk5TbGd0TWpJdFZFVllMVTR0TmpjaUlIUnlZVzV6Wm05eWJUMGlkSEpoYm5Oc1lYUmxLRGMzT0N3d0tTSXZQand2Wno0OFp5QmtZWFJoTFcxdGJDMXViMlJsUFNKdGJ5SWdkSEpoYm5ObWIzSnRQU0owY21GdWMyeGhkR1VvTVRJM09Dd3dLU0krUEhWelpTQmtZWFJoTFdNOUlqSXdOakVpSUhoc2FXNXJPbWh5WldZOUlpTk5TbGd0TWpJdFZFVllMVTR0TWpBMk1TSXZQand2Wno0OFp5QmtZWFJoTFcxdGJDMXViMlJsUFNKdGFTSWdkSEpoYm5ObWIzSnRQU0owY21GdWMyeGhkR1VvTVRRME5DNDNMREFwSWo0OGRYTmxJR1JoZEdFdFl6MGlNVVEwTlVRaUlIaHNhVzVyT21oeVpXWTlJaU5OU2xndE1qSXRWRVZZTFVrdE1VUTBOVVFpTHo0OEwyYytQR2NnWkdGMFlTMXRiV3d0Ym05a1pUMGliVzhpSUhSeVlXNXpabTl5YlQwaWRISmhibk5zWVhSbEtERTVORGN1Tnl3d0tTSStQSFZ6WlNCa1lYUmhMV005SWpJNElpQjRiR2x1YXpwb2NtVm1QU0lqVFVwWUxUSXlMVlJGV0MxT0xUSTRJaTgrUEM5blBqeG5JR1JoZEdFdGJXMXNMVzV2WkdVOUltMXBJaUIwY21GdWMyWnZjbTA5SW5SeVlXNXpiR0YwWlNneU16TTJMamNzTUNraVBqeDFjMlVnWkdGMFlTMWpQU0l4UkRRMk5TSWdlR3hwYm1zNmFISmxaajBpSTAxS1dDMHlNaTFVUlZndFNTMHhSRFEyTlNJdlBqd3ZaejQ4WnlCa1lYUmhMVzF0YkMxdWIyUmxQU0p0YnlJZ2RISmhibk5tYjNKdFBTSjBjbUZ1YzJ4aGRHVW9Namt3T0M0M0xEQXBJajQ4ZFhObElHUmhkR0V0WXowaU1qa2lJSGhzYVc1ck9taHlaV1k5SWlOTlNsZ3RNakl0VkVWWUxVNHRNamtpTHo0OEwyYytQR2NnWkdGMFlTMXRiV3d0Ym05a1pUMGliVzhpSUhSeVlXNXpabTl5YlQwaWRISmhibk5zWVhSbEtETTFOelV1TkN3d0tTSStQSFZ6WlNCa1lYUmhMV005SWpORUlpQjRiR2x1YXpwb2NtVm1QU0lqVFVwWUxUSXlMVlJGV0MxT0xUTkVJaTgrUEM5blBqeG5JR1JoZEdFdGJXMXNMVzV2WkdVOUltMW1jbUZqSWlCMGNtRnVjMlp2Y20wOUluUnlZVzV6YkdGMFpTZzBOak14TGpJc01Da2lQanhuSUdSaGRHRXRiVzFzTFc1dlpHVTlJbTF1SWlCMGNtRnVjMlp2Y20wOUluUnlZVzV6YkdGMFpTZzBNVFFzTmpjMktTSStQSFZ6WlNCa1lYUmhMV005SWpNeElpQjRiR2x1YXpwb2NtVm1QU0lqVFVwWUxUSXlMVlJGV0MxT0xUTXhJaTgrUEM5blBqeG5JR1JoZEdFdGJXMXNMVzV2WkdVOUltMXBJaUIwY21GdWMyWnZjbTA5SW5SeVlXNXpiR0YwWlNneU1qQXNMVFk0TmlraVBqeDFjMlVnWkdGMFlTMWpQU0l4UkRRME1TSWdlR3hwYm1zNmFISmxaajBpSTAxS1dDMHlNaTFVUlZndFNTMHhSRFEwTVNJdlBqd3ZaejQ4Y21WamRDQjNhV1IwYUQwaU1UQTRPQ0lnYUdWcFoyaDBQU0kyTUNJZ2VEMGlNVEl3SWlCNVBTSXlNakFpTHo0OEwyYytQR2NnWkdGMFlTMXRiV3d0Ym05a1pUMGliWFZ1WkdWeWIzWmxjaUlnZEhKaGJuTm1iM0p0UFNKMGNtRnVjMnhoZEdVb05qRXlOUzQ1TERBcElqNDhaeUJrWVhSaExXMXRiQzF1YjJSbFBTSnRieUkrUEhWelpTQmtZWFJoTFdNOUlqSXlNVEVpSUhoc2FXNXJPbWh5WldZOUlpTk5TbGd0TWp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JeUxWUkZXQzFKTFRGRU5EVTJJaTgrUEM5blBqeG5JR1JoZEdFdGJXMXNMVzV2WkdVOUltMXZJaUIwY21GdWMyWnZjbTA5SW5SeVlXNXpiR0YwWlNnek5EVXNNQ2tpUGp4MWMyVWdaR0YwWVMxalBTSXpSQ0lnZUd4cGJtczZhSEpsWmowaUkwMUtXQzB5TWkxVVJWZ3RUaTB6UkNJdlBqd3ZaejQ4WnlCa1lYUmhMVzF0YkMxdWIyUmxQU0p0YmlJZ2RISmhibk5tYjNKdFBTSjBjbUZ1YzJ4aGRHVW9NVEV5TXl3d0tTSStQSFZ6WlNCa1lYUmhMV005SWpNeElpQjRiR2x1YXpwb2NtVm1QU0lqVFVwWUxUSXlMVlJGV0MxT0xUTXhJaTgrUEM5blBqd3ZaejQ4WnlCa1lYUmhMVzF0YkMxdWIyUmxQU0p0YVNJZ2RISmhibk5tYjNKdFBTSjBjbUZ1YzJ4aGRHVW9OREE0TERFeE5UQXBJSE5qWVd4bEtEQXVOekEzS1NJK1BIVnpaU0JrWVhSaExXTTlJakZFTkRReElpQjRiR2x1YXpwb2NtVm1QU0lqVFVwWUxUSXlMVlJGV0MxSkxURkVORFF4SWk4K1BDOW5Qand2Wno0OFp5QmtZWFJoTFcxdGJDMXViMlJsUFNKdGJ5SWdkSEpoYm5ObWIzSnRQU0owY21GdWMyeGhkR1VvTnpVMk9TNDVMREFwSWo0OGRYTmxJR1JoZEdFdFl6MGlNamdpSUhoc2FXNXJPbWh5WldZOUlpTk5TbGd0TWpJdFZFVllMVTR0TWpnaUx6NDhMMmMrUEdjZ1pHRjBZUzF0Yld3dGJtOWtaVDBpYlc4aUlIUnlZVzV6Wm05eWJUMGlkSEpoYm5Oc1lYUmxLRGM1TlRndU9Td3dLU0IwY21GdWMyeGhkR1VvTUNBeEtTSStQSFZ6WlNCa1lYUmhMV005SWpJeU1rSWlJSGhzYVc1ck9taHlaV1k5SWlOTlNsZ3RNakl0VkVWWUxVeFBMVEl5TWtJaUx6NDhMMmMrUEdjZ1pHRjBZUzF0Yld3dGJtOWtaVDBpYldraUlIUnlZVzV6Wm05eWJUMGlkSEpoYm5Oc1lYUmxLRGt3TmprdU5pd3dLU0krUEhWelpTQmtZWFJoTFdNOUlqWkRJaUI0YkdsdWF6cG9jbVZtUFNJalRVcFlMVEl5TFZSRldDMU9MVFpESWk4K1BIVnpaU0JrWVhSaExXTTlJalpHSWlCNGJHbHVhenBvY21WbVBTSWpUVXBZTFRJeUxWUkZXQzFPTFRaR0lpQjBjbUZ1YzJadmNtMDlJblJ5WVc1emJHRjBaU2d5Tnpnc01Da2lMejQ4ZFhObElHUmhkR0V0WXowaU5qY2lJSGhzYVc1ck9taHlaV1k5SWlOTlNsZ3RNakl0VkVWWUxVNHROamNpSUhSeVlXNXpabTl5YlQwaWRISmhibk5zWVhSbEtEYzNPQ3d3S1NJdlBqd3ZaejQ4WnlCa1lYUmhMVzF0YkMxdWIyUmxQU0p0YnlJZ2RISmhibk5tYjNKdFBTSjBjbUZ1YzJ4aGRHVW9NVEF6TkRjdU5pd3dLU0krUEhWelpTQmtZWFJoTFdNOUlqSXdOakVpSUhoc2FXNXJPbWh5WldZOUlpTk5TbGd0TWpJdFZFVllMVTR0TWpBMk1TSXZQand2Wno0OFp5QmtZWFJoTFcxdGJDMXViMlJsUFNKdGMzVmlJaUIwY21GdWMyWnZjbTA5SW5SeVlXNXpiR0YwWlNneE1EVXhOQzR5TERBcElqNDhaeUJrWVhSaExXMXRiQzF1YjJSbFBTSnRhU0krUEhWelpTQmtZWFJoTFdNOUlqRkVORFZFSWlCNGJHbHVhenBvY21WbVBTSWpUVXBZTFRJeUxWUkZXQzFKTFRGRU5EVkVJaTgrUEM5blBqeG5JR1JoZEdFdGJXMXNMVzV2WkdVOUlsUmxXRUYwYjIwaUlIUnlZVzV6Wm05eWJUMGlkSEpoYm5Oc1lYUmxLRFV6Tml3dE1UVXdLU0J6WTJGc1pTZ3dMamN3TnlraUlHUmhkR0V0YldwNExYUmxlR05zWVhOelBTSlBVa1FpUGp4bklHUmhkR0V0Ylcxc0xXNXZaR1U5SW0xcElqNDhkWE5sSUdSaGRHRXRZejBpTVVRM01ETWlJSGhzYVc1ck9taHlaV1k5SWlOTlNsZ3RNakl0VkVWWUxVa3RNVVEzTURNaUx6NDhMMmMrUEM5blBqd3ZaejQ4WnlCa1lYUmhMVzF0YkMxdWIyUmxQU0p0YnlJZ2RISmhibk5tYjNKdFBTSjBjbUZ1YzJ4aGRHVW9NVEUwTXpFdU9Td3dLU0krUEhWelpTQmtZWFJoTFdNOUlqSTRJaUI0YkdsdWF6cG9jbVZtUFNJalRVcFlMVEl5TFZSRldDMU9MVEk0SWk4K1BDOW5QanhuSUdSaGRHRXRiVzFzTFc1dlpHVTlJbTF6ZFdJaUlIUnlZVzV6Wm05eWJUMGlkSEpoYm5Oc1lYUmxLREV4T0RJd0xqa3NNQ2tpUGp4bklHUmhkR0V0Ylcxc0xXNXZaR1U5SW0xcElqNDhkWE5sSUdSaGRHRXRZejBpTVVRME5qVWlJSGhzYVc1ck9taHlaV1k5SWlOTlNsZ3RNakl0VkVWWUxVa3RNVVEwTmpVaUx6NDhMMmMrUEdjZ1pHRjBZUzF0Yld3dGJtOWtaVDBpYldraUlIUnlZVzV6Wm05eWJUMGlkSEpoYm5Oc1lYUmxLRFl3TlN3dE1UVXdLU0J6WTJGc1pTZ3dMamN3TnlraVBqeDFjMlVnWkdGMFlTMWpQU0l4UkRRMU5pSWdlR3hwYm1zNmFISmxaajBpSTAxS1dDMHlNaTFVUlZndFNTMHhSRFExTmlJdlBqd3ZaejQ4TDJjK1BHY2daR0YwWVMxdGJXd3RibTlrWlQwaVZHVllRWFJ2YlNJZ1pHRjBZUzF0YW5ndGRHVjRZMnhoYzNNOUlrOVNSQ0lnZEhKaGJuTm1iM0p0UFNKMGNtRnVjMnhoZEdVb01USTNNVGt1T0N3d0tTSStQR2NnWkdGMFlTMXRiV3d0Ym05a1pUMGliVzhpSUhSeVlXNXpabTl5YlQwaWRISmhibk5zWVhSbEtEQWdMVEF1TlNraVBqeDFjMlVnWkdGMFlTMWpQU0kzUXlJZ2VHeHBibXM2YUhKbFpqMGlJMDFLV0MweU1pMVVSVmd0VGkwM1F5SXZQand2Wno0OEwyYytQR2NnWkdGMFlTMXRiV3d0Ym05a1pUMGliV2tpSUhSeVlXNXpabTl5YlQwaWRISmhibk5zWVhSbEtERXlPVGszTGpnc01Da2lQangxYzJVZ1pHRjBZUzFqUFNJeFJEUTJOeUlnZUd4cGJtczZhSEpsWmowaUkwMUtXQzB5TWkxVVJWZ3RTUzB4UkRRMk55SXZQand2Wno0OFp5QmtZWFJoTFcxdGJDMXViMlJsUFNKdGJ5SWdkSEpoYm5ObWIzSnRQU0owY21GdWMyeGhkR1VvTVRNME5qSXVPQ3d3S1NJK1BIVnpaU0JrWVhSaExXTTlJakk1SWlCNGJHbHVhenBvY21WbVBTSWpUVXBZTFRJeUxWUkZXQzFPTFRJNUlpOCtQQzluUGp4bklHUmhkR0V0Ylcxc0xXNXZaR1U5SW0xcElpQjBjbUZ1YzJadmNtMDlJblJ5WVc1emJHRjBaU2d4TXpnMU1TNDRMREFwSWo0OGRYTmxJR1JoZEdFdFl6MGlNVVEwTlVRaUlIaHNhVzVyT21oeVpXWTlJaU5OU2xndE1qSXRWRVZZTFVrdE1VUTBOVVFpTHo0OEwyYytQR2NnWkdGMFlTMXRiV3d0Ym05a1pUMGliVzhpSUhSeVlXNXpabTl5YlQwaWRISmhibk5zWVhSbEtERTBNelUwTGpnc01Da2lQangxYzJVZ1pHRjBZUzFqUFNJeU9DSWdlR3hwYm1zNmFISmxaajBpSTAxS1dDMHlNaTFVUlZndFRpMHlPQ0l2UGp3dlp6NDhaeUJrWVhSaExXMXRiQzF1YjJSbFBTSnRhU0lnZEhKaGJuTm1iM0p0UFNKMGNtRnVjMnhoZEdVb01UUTNORE11T0N3d0tTSStQSFZ6WlNCa1lYUmhMV005SWpGRU5EWTNJaUI0YkdsdWF6cG9jbVZtUFNJalRVcFlMVEl5TFZSRldDMUpMVEZFTkRZM0lpOCtQQzluUGp4bklHUmhkR0V0Ylcxc0xXNXZaR1U5SW0xdklpQjBjbUZ1YzJadmNtMDlJblJ5WVc1emJHRjBaU2d4TlRJd09DNDRMREFwSWo0OGRYTmxJR1JoZEdFdFl6MGlNamtpSUhoc2FXNXJPbWh5WldZOUlpTk5TbGd0TWpJdFZFVllMVTR0TWpraUx6NDhMMmMrUEdjZ1pHRjBZUzF0Yld3dGJtOWtaVDBpYldraUlIUnlZVzV6Wm05eWJUMGlkSEpoYm5Oc1lYUmxLREUxTlRrM0xqZ3NNQ2tpUGp4MWMyVWdaR0YwWVMxalBTSXhSRFExTVNJZ2VHeHBibXM2YUhKbFpqMGlJMDFLV0MweU1pMVVSVmd0U1MweFJEUTFNU0l2UGp3dlp6NDhaeUJrWVhSaExXMXRiQzF1YjJSbFBTSnRhU0lnZEhKaGJuTm1iM0p0UFNKMGNtRnVjMnhoZEdVb01UWXhNVGN1T0N3d0tTSStQSFZ6WlNCa1lYUmhMV005SWpGRU5EWTNJaUI0YkdsdWF6cG9jbVZtUFNJalRVcFlMVEl5TFZSRldDMUpMVEZFTkRZM0lpOCtQQzluUGp4bklHUmhkR0V0Ylcxc0xXNXZaR1U5SW0xdklpQjBjbUZ1YzJadmNtMDlJblJ5WVc1emJHRjBaU2d4TmpVNE1pNDRMREFwSWo0OGRYTmxJR1JoZEdFdFl6MGlNamtpSUhoc2FXNXJPbWh5WldZOUlpTk5TbGd0TWpJdFZFVllMVTR0TWpraUx6NDhMMmMrUEdjZ1pHRjBZUzF0Yld3dGJtOWtaVDBpYlc4aUlIUnlZVzV6Wm05eWJUMGlkSEpoYm5Oc1lYUmxLREUzTWpRNUxqWXNNQ2tpUGp4MWMyVWdaR0YwWVMxalBTSXlNVGt5SWlCNGJHbHVhenBvY21WbVBTSWpUVXBZTFRJeUxWUkZXQzFPTFRJeE9USWlMejQ4TDJjK1BHY2daR0YwWVMxdGJXd3RibTlrWlQwaWJXa2lJSFJ5WVc1elptOXliVDBpZEhKaGJuTnNZWFJsS0RFNE5USTNMalFzTUNraVBqeDFjMlVnWkdGMFlTMWpQU0l4UkRRMVFTSWdlR3hwYm1zNmFISmxaajBpSTAxS1dDMHlNaTFVUlZndFNTMHhSRFExUVNJdlBqd3ZaejQ4WnlCa1lYUmhMVzF0YkMxdWIyUmxQU0p0YVNJZ2RISmhibk5tYjNKdFBTSjBjbUZ1YzJ4aGRHVW9NVGswTURVdU5Dd3dLU0krUEhWelpTQmtZWFJoTFdNOUlqRkVORFJGSWlCNGJHbHVhenBvY21WbVBTSWpUVXBZTFRJeUxWUkZXQzFKTFRGRU5EUkZJaTgrUEM5blBqeG5JR1JoZEdFdGJXMXNMVzV2WkdVOUltMXpkV0lpSUhSeVlXNXpabTl5YlQwaWRISmhibk5zWVhSbEtERTVPVE0wTGpRc01Da2lQanhuSUdSaGRHRXRiVzFzTFc1dlpHVTlJbTFwSWo0OGRYTmxJR1JoZEdFdFl6MGlNVVEwTmpVaUlIaHNhVzVyT21oeVpXWTlJaU5OU2xndE1qSXRWRVZZTFVrdE1VUTBOalVpTHo0OEwyYytQR2NnWkdGMFlTMXRiV3d0Ym05a1pUMGlWR1ZZUVhSdmJTSWdkSEpoYm5ObWIzSnRQU0owY21GdWMyeGhkR1VvTmpBMUxDMHhOVEFwSUhOallXeGxLREF1TnpBM0tTSWdaR0YwWVMxdGFuZ3RkR1Y0WTJ4aGMzTTlJazlTUkNJK1BHY2daR0YwWVMxdGJXd3RibTlrWlQwaWJXa2lQangxYzJVZ1pHRjBZUzFqUFNJeFJEY3dNeUlnZUd4cGJtczZhSEpsWmowaUkwMUtXQzB5TWkxVVJWZ3RTUzB4UkRjd015SXZQand2Wno0OEwyYytQQzluUGp3dlp6NDhMMmMrUEM5emRtYysiLAoJIlJlYWxWaWV3U2l6ZUpzb24iIDogIntcImhlaWdodFwiOjEwNTMuNTcxMzk1ODc0MDIzNCxcIndpZHRoXCI6NzM3NX0iCn0K"/>
    </extobj>
    <extobj name="2384804F-3998-4D57-9195-F3826E402611-74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p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1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p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WkxVVJWZ3RUaTAzUXlJZ1pEMGlUVEV6T1NBdE1qUTVTREV6TjFFeE1qVWdMVEkwT1NBeE1Ua2dMVEl6TlZZeU5URk1NVEl3SURjek4xRXhNekFnTnpVd0lERXpPU0EzTlRCUk1UVXlJRGMxTUNBeE5Ua2dOek0xVmkweU16VlJNVFV4SUMweU5Ea2dNVFF4SUMweU5EbElNVE01V2lJdlBqeHdZWFJvSUdsa1BTSk5TbGd0TX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6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1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6SXRWRVZZTFVrdE1VUTNNRE1pTHo0OEwyYytQQzluUGp3dlp6NDhaeUJrWVhSaExXMXRiQzF1YjJSbFBTSnRieUlnZEhKaGJuTm1iM0p0UFNKMGNtRnVjMnhoZEdVb09URTNMallzTUNraVBqeDFjMlVnWkdGMFlTMWpQU0l5T0NJZ2VHeHBibXM2YUhKbFpqMGlJMDFLV0Mwek1pMVVSVmd0VGkweU9DSXZQand2Wno0OFp5QmtZWFJoTFcxdGJDMXViMlJsUFNKdGFTSWdkSEpoYm5ObWIzSnRQU0owY21GdWMyeGhkR1VvTVRNd05pNDJMREFwSWo0OGRYTmxJR1JoZEdFdFl6MGlNVVEwTmpVaUlIaHNhVzVyT21oeVpXWTlJaU5OU2xndE16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TXlMVlJGV0MxT0xUZERJaTgrUEM5blBqd3ZaejQ4WnlCa1lYUmhMVzF0YkMxdWIyUmxQU0p0YVNJZ2RISmhibk5tYjNKdFBTSjBjbUZ1YzJ4aGRHVW9NakUxTmk0MkxEQXBJajQ4ZFhObElHUmhkR0V0WXowaU1VUTBOamNpSUhoc2FXNXJPbWh5WldZOUlpTk5TbGd0TXpJdFZFVllMVWt0TVVRME5qY2lMejQ4TDJjK1BHY2daR0YwWVMxdGJXd3RibTlrWlQwaWJXOGlJSFJ5WVc1elptOXliVDBpZEhKaGJuTnNZWFJsS0RJMk1qRXVOaXd3S1NJK1BIVnpaU0JrWVhSaExXTTlJakk1SWlCNGJHbHVhenBvY21WbVBTSWpUVXBZTFRNeUxWUkZXQzFPTFRJNUlpOCtQQzluUGp3dlp6NDhMMmMrUEM5emRtYysiLAoJIlJlYWxWaWV3U2l6ZUpzb24iIDogIntcImhlaWdodFwiOjM1MCxcIndpZHRoXCI6MTA1NH0iCn0K"/>
    </extobj>
    <extobj name="2384804F-3998-4D57-9195-F3826E402611-75">
      <extobjdata type="2384804F-3998-4D57-9195-F3826E402611" data="ewoJIkltZ1NldHRpbmdKc29uIiA6ICJ7XCJoZWlnaHRcIjoxNy44NTcxNDI4NTcxNDI4NTQsXCJ3aWR0aFwiOjgwLjM1NzE0Mjg1NzE0Mjg1fSIsCgkiTGF0ZXgiIDogInBfe1xcdGhldGF9KHp8eCkgPSA/IiwKCSJMYXRleEltZ0Jhc2U2NCIgOiAiUEhOMlp5QjRiV3h1Y3owaWFIUjBjRG92TDNkM2R5NTNNeTV2Y21jdk1qQXdNQzl6ZG1jaUlIZHBaSFJvUFNJeE1DNHlOamhsZUNJZ2FHVnBaMmgwUFNJeUxqSTJNbVY0SWlCeWIyeGxQU0pwYldjaUlHWnZZM1Z6WVdKc1pUMGlabUZzYzJVaUlIWnBaWGRDYjNnOUlqQWdMVGMxTUNBME5UTTRMalFnTVRBd01DSWdlRzFzYm5NNmVHeHBibXM5SW1oMGRIQTZMeTkzZDNjdWR6TXViM0puTHpFNU9Ua3ZlR3hwYm1zaUlHRnlhV0V0YUdsa1pHVnVQU0owY25WbElpQnpkSGxzWlQwaWRtVnlkR2xqWVd3dFlXeHBaMjQ2SUMwd0xqVTJObVY0T3lCdFlYZ3RkMmxrZEdnNklEazRKVHNpUGp4a1pXWnpQanh3WVhSb0lHbGtQU0pOU2xndE5T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T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V0VkVWWUxVNHROME1pSUdROUlrMHhNemtnTFRJME9VZ3hNemRSTVRJMUlDMHlORGtnTVRFNUlDMHlNelZXTWpVeFRERXlNQ0EzTXpkUk1UTXdJRGMxTUNBeE16a2dOelV3VVRFMU1pQTNOVEFnTVRVNUlEY3pOVll0TWpNMVVURTFNU0F0TWpRNUlERTBNU0F0TWpRNVNERXpPVm9pTHo0OGNHRjBhQ0JwWkQwaVRVcFlMVFV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l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V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UxWUkZXQzFPTFROR0lpQmtQU0pOTWpJMklEWTJPRkV4T1RBZ05qWTRJREUyTWlBMk5UWlVNVEkwSURZek1rd3hNVFFnTmpJeFVURXhOaUEyTWpFZ01URTVJRFl5TUZReE16QWdOakUyVkRFME5TQTJNRGRVTVRVM0lEVTVNVlF4TmpJZ05UWTNVVEUyTWlBMU5EUWdNVFEzSURVeU9WUXhNRGtnTlRFMFZEY3hJRFV5T0ZRMU5TQTFOalpSTlRVZ05qSTFJREV3TUNBMk5qRlVNVGs1SURjd05GRXlNREVnTnpBMElESXhNQ0EzTURSVU1qSTBJRGN3TlVneU1qaFJNamd4SURjd05TQXpNakFnTmpreVZETTNPQ0EyTlRaVU5EQTNJRFl4TWxRME1UWWdOVFkzVVRReE5pQTFNRE1nTXpZeElEUTJNbEV5TmpjZ016azFJREkwTnlBek1ETlJNalF5SURJM09TQXlORElnTWpReFZqSXlORkV5TkRJZ01qQTFJREl6T1NBeU1ESlVNakl5SURFNU9GUXlNRFVnTWpBeFZESXdNaUF5TVRoV01qUTVVVEl3TkNBek1qQWdNakl3SURNM01WUXlOVFVnTkRRMVZESTVNaUEwT1RGVU16RTFJRFV6TjFFek1UY2dOVFEySURNeE55QTFOelJXTlRnM1VUTXhOeUEyTURRZ016RTFJRFl4TlZRek1EUWdOalF3VkRJM055QTJOakZVTWpJMklEWTJPRnBOTVRZeUlEWXhVVEUyTWlBNE9TQXhPREFnTVRBMVZESXlOQ0F4TWpGUk1qUTNJREV4T1NBeU5qUWdNVEEwVkRJNE1TQTJNVkV5T0RFZ016RWdNalkwSURFMlZESXlNaUF4VVRFNU55QXhJREU0TUNBeE5sUXhOaklnTmpG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SQ0lnZUd4cGJtczZhSEpsWmowaUkwMUtXQzAx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5TMVVSVmd0U1MweFJEY3dNeUl2UGp3dlp6NDhMMmMrUEM5blBqeG5JR1JoZEdFdGJXMXNMVzV2WkdVOUltMXZJaUIwY21GdWMyWnZjbTA5SW5SeVlXNXpiR0YwWlNnNU1UY3VOaXd3S1NJK1BIVnpaU0JrWVhSaExXTTlJakk0SWlCNGJHbHVhenBvY21WbVBTSWpUVXBZTFRVdFZFVllMVTR0TWpnaUx6NDhMMmMrUEdjZ1pHRjBZUzF0Yld3dGJtOWtaVDBpYldraUlIUnlZVzV6Wm05eWJUMGlkSEpoYm5Oc1lYUmxLREV6TURZdU5pd3dLU0krUEhWelpTQmtZWFJoTFdNOUlqRkVORFkzSWlCNGJHbHVhenBvY21WbVBTSWpUVXBZTFRVdFZFVllMVWt0TVVRME5qY2lMejQ4TDJjK1BHY2daR0YwWVMxdGJXd3RibTlrWlQwaVZHVllRWFJ2YlNJZ1pHRjBZUzF0YW5ndGRHVjRZMnhoYzNNOUlrOVNSQ0lnZEhKaGJuTm1iM0p0UFNKMGNtRnVjMnhoZEdVb01UYzNNUzQyTERBcElqNDhaeUJrWVhSaExXMXRiQzF1YjJSbFBTSnRieUlnZEhKaGJuTm1iM0p0UFNKMGNtRnVjMnhoZEdVb01DQXRNQzQxS1NJK1BIVnpaU0JrWVhSaExXTTlJamRESWlCNGJHbHVhenBvY21WbVBTSWpUVXBZTFRVdFZFVllMVTR0TjBNaUx6NDhMMmMrUEM5blBqeG5JR1JoZEdFdGJXMXNMVzV2WkdVOUltMXBJaUIwY21GdWMyWnZjbTA5SW5SeVlXNXpiR0YwWlNneU1EUTVMallzTUNraVBqeDFjMlVnWkdGMFlTMWpQU0l4UkRRMk5TSWdlR3hwYm1zNmFISmxaajBpSTAxS1dDMDFMVlJGV0MxSkxURkVORFkxSWk4K1BDOW5QanhuSUdSaGRHRXRiVzFzTFc1dlpHVTlJbTF2SWlCMGNtRnVjMlp2Y20wOUluUnlZVzV6YkdGMFpTZ3lOakl4TGpZc01Da2lQangxYzJVZ1pHRjBZUzFqUFNJeU9TSWdlR3hwYm1zNmFISmxaajBpSTAxS1dDMDFMVlJGV0MxT0xUSTVJaTgrUEM5blBqeG5JR1JoZEdFdGJXMXNMVzV2WkdVOUltMXZJaUIwY21GdWMyWnZjbTA5SW5SeVlXNXpiR0YwWlNnek1qZzRMalFzTUNraVBqeDFjMlVnWkdGMFlTMWpQU0l6UkNJZ2VHeHBibXM2YUhKbFpqMGlJMDFLV0MwMUxWUkZXQzFPTFRORUlpOCtQQzluUGp4bklHUmhkR0V0Ylcxc0xXNXZaR1U5SW0xdklpQjBjbUZ1YzJadmNtMDlJblJ5WVc1emJHRjBaU2cwTURZMkxqUXNNQ2tpUGp4MWMyVWdaR0YwWVMxalBTSXpSaUlnZUd4cGJtczZhSEpsWmowaUkwMUtXQzAxTFZSRldDMU9MVE5HSWk4K1BDOW5Qand2Wno0OEwyYytQQzl6ZG1jKyIsCgkiUmVhbFZpZXdTaXplSnNvbiIgOiAie1wiaGVpZ2h0XCI6MzU3LjE0Mjg2ODA0MTk5MjIsXCJ3aWR0aFwiOjE2MDcuMTQyNzkxNzQ4MDQ2OX0iCn0K"/>
    </extobj>
    <extobj name="2384804F-3998-4D57-9195-F3826E402611-76">
      <extobjdata type="2384804F-3998-4D57-9195-F3826E402611" data="ewoJIkltZ1NldHRpbmdKc29uIiA6ICJ7XCJoZWlnaHRcIjoxNy44NTcxNDI4NTcxNDI4NTQsXCJ3aWR0aFwiOjYzLjM5Mjg1NzE0Mjg1NzE0fSIsCgkiTGF0ZXgiIDogInEoenx4LCBcXHBoaSkiLAoJIkxhdGV4SW1nQmFzZTY0IiA6ICJQSE4yWnlCNGJXeHVjejBpYUhSMGNEb3ZMM2QzZHk1M015NXZjbWN2TWpBd01DOXpkbWNpSUhkcFpIUm9QU0k0TGpFelpYZ2lJR2hsYVdkb2REMGlNaTR5TmpKbGVDSWdjbTlzWlQwaWFXMW5JaUJtYjJOMWMyRmliR1U5SW1aaGJITmxJaUIyYVdWM1FtOTRQU0l3SUMwM05UQWdNelU1TXk0M0lERXdNREFpSUhodGJHNXpPbmhzYVc1clBTSm9kSFJ3T2k4dmQzZDNMbmN6TG05eVp5OHhPVGs1TDNoc2FXNXJJaUJoY21saExXaHBaR1JsYmowaWRISjFaU0lnYzNSNWJHVTlJblpsY25ScFkyRnNMV0ZzYVdkdU9pQXRNQzQxTmpabGVEc2diV0Y0TFhkcFpIUm9PaUE1T0NVN0lqNDhaR1ZtY3o0OGNHRjBhQ0JwWkQwaVRVcFlMVEUy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E5pMVVSVmd0VGkwM1F5SWdaRDBpVFRFek9TQXRNalE1U0RFek4xRXhNalVnTFRJME9TQXhNVGtnTFRJek5WWXlOVEZNTVRJd0lEY3pOMUV4TXpBZ056VXdJREV6T1NBM05UQlJNVFV5SURjMU1DQXhOVGtnTnpNMVZpMHlNelZSTVRVeElDMHlORGtnTVRReElDMHlORGxJTVRNNVdpSXZQanh3WVhSb0lHbGtQU0pOU2xndE1UW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VF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OaT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VF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4TmkxVVJWZ3RTUzB4UkRRMVJTSXZQand2Wno0OFp5QmtZWFJoTFcxdGJDMXViMlJsUFNKdGJ5SWdkSEpoYm5ObWIzSnRQU0owY21GdWMyeGhkR1VvTkRZd0xEQXBJajQ4ZFhObElHUmhkR0V0WXowaU1qZ2lJSGhzYVc1ck9taHlaV1k5SWlOTlNsZ3RNVFl0VkVWWUxVNHRNamdpTHo0OEwyYytQR2NnWkdGMFlTMXRiV3d0Ym05a1pUMGliV2tpSUhSeVlXNXpabTl5YlQwaWRISmhibk5zWVhSbEtEZzBPU3d3S1NJK1BIVnpaU0JrWVhSaExXTTlJakZFTkRZM0lpQjRiR2x1YXpwb2NtVm1QU0lqVFVwWUxURTJ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WXRWRVZZTFU0dE4wTWlMejQ4TDJjK1BDOW5QanhuSUdSaGRHRXRiVzFzTFc1dlpHVTlJbTFwSWlCMGNtRnVjMlp2Y20wOUluUnlZVzV6YkdGMFpTZ3hOVGt5TERBcElqNDhkWE5sSUdSaGRHRXRZejBpTVVRME5qVWlJSGhzYVc1ck9taHlaV1k5SWlOTlNsZ3RNVFl0VkVWWUxVa3RNVVEwTmpVaUx6NDhMMmMrUEdjZ1pHRjBZUzF0Yld3dGJtOWtaVDBpYlc4aUlIUnlZVzV6Wm05eWJUMGlkSEpoYm5Oc1lYUmxLREl4TmpRc01Da2lQangxYzJVZ1pHRjBZUzFqUFNJeVF5SWdlR3hwYm1zNmFISmxaajBpSTAxS1dDMHhOaTFVUlZndFRpMHlReUl2UGp3dlp6NDhaeUJrWVhSaExXMXRiQzF1YjJSbFBTSnRhU0lnZEhKaGJuTm1iM0p0UFNKMGNtRnVjMnhoZEdVb01qWXdPQzQzTERBcElqNDhkWE5sSUdSaGRHRXRZejBpTVVRM01Ua2lJSGhzYVc1ck9taHlaV1k5SWlOTlNsZ3RNVFl0VkVWWUxVa3RNVVEzTVRraUx6NDhMMmMrUEdjZ1pHRjBZUzF0Yld3dGJtOWtaVDBpYlc4aUlIUnlZVzV6Wm05eWJUMGlkSEpoYm5Oc1lYUmxLRE15TURRdU55d3dLU0krUEhWelpTQmtZWFJoTFdNOUlqSTVJaUI0YkdsdWF6cG9jbVZtUFNJalRVcFlMVEUyTFZSRldDMU9MVEk1SWk4K1BDOW5Qand2Wno0OEwyYytQQzl6ZG1jKyIsCgkiUmVhbFZpZXdTaXplSnNvbiIgOiAie1wiaGVpZ2h0XCI6MzUzLFwid2lkdGhcIjoxMjY4fSIKfQo="/>
    </extobj>
    <extobj name="2384804F-3998-4D57-9195-F3826E402611-77">
      <extobjdata type="2384804F-3998-4D57-9195-F3826E402611" data="ewoJIkltZ1NldHRpbmdKc29uIiA6ICJ7XCJoZWlnaHRcIjoxNy44NTcxNDI4NTcxNDI4NTQsXCJ3aWR0aFwiOjUyLjY3ODU3MTQyODU3MTQyfSIsCgkiTGF0ZXgiIDogInBfe1xcdGhldGF9KHp8eC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h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1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V6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XpMVlJGV0MxT0xUZERJaUJrUFNKTk1UTTVJQzB5TkRsSU1UTTNVVEV5TlNBdE1qUTVJREV4T1NBdE1qTTFWakkxTVV3eE1qQWdOek0zVVRFek1DQTNOVEFnTVRNNUlEYzFNRkV4TlRJZ056VXdJREUxT1NBM016VldMVEl6TlZFeE5URWdMVEkwT1NBeE5ERWdMVEkwT1VneE16bGFJaTgrUEhCaGRHZ2dhV1E5SWsxS1dDMHh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4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V6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UTXRWRVZZTFVrdE1VUTNNRE1pTHo0OEwyYytQQzluUGp3dlp6NDhaeUJrWVhSaExXMXRiQzF1YjJSbFBTSnRieUlnZEhKaGJuTm1iM0p0UFNKMGNtRnVjMnhoZEdVb09URTNMallzTUNraVBqeDFjMlVnWkdGMFlTMWpQU0l5T0NJZ2VHeHBibXM2YUhKbFpqMGlJMDFLV0MweE15MVVSVmd0VGkweU9DSXZQand2Wno0OFp5QmtZWFJoTFcxdGJDMXViMlJsUFNKdGFTSWdkSEpoYm5ObWIzSnRQU0owY21GdWMyeGhkR1VvTVRNd05pNDJMREFwSWo0OGRYTmxJR1JoZEdFdFl6MGlNVVEwTmpjaUlIaHNhVzVyT21oeVpXWTlJaU5OU2xndE1UTXRWRVZZTFVrdE1VUTBOamNpTHo0OEwyYytQR2NnWkdGMFlTMXRiV3d0Ym05a1pUMGlWR1ZZUVhSdmJTSWdaR0YwWVMxdGFuZ3RkR1Y0WTJ4aGMzTTlJazlTUkNJZ2RISmhibk5tYjNKdFBTSjBjbUZ1YzJ4aGRHVW9NVGMzTVM0MkxEQXBJajQ4WnlCa1lYUmhMVzF0YkMxdWIyUmxQU0p0YnlJZ2RISmhibk5tYjNKdFBTSjBjbUZ1YzJ4aGRHVW9NQ0F0TUM0MUtTSStQSFZ6WlNCa1lYUmhMV005SWpkRElpQjRiR2x1YXpwb2NtVm1QU0lqVFVwWUxURXpMVlJGV0MxT0xUZERJaTgrUEM5blBqd3ZaejQ4WnlCa1lYUmhMVzF0YkMxdWIyUmxQU0p0YVNJZ2RISmhibk5tYjNKdFBTSjBjbUZ1YzJ4aGRHVW9NakEwT1M0MkxEQXBJajQ4ZFhObElHUmhkR0V0WXowaU1VUTBOalVpSUhoc2FXNXJPbWh5WldZOUlpTk5TbGd0TVRNdFZFVllMVWt0TVVRME5qVWlMejQ4TDJjK1BHY2daR0YwWVMxdGJXd3RibTlrWlQwaWJXOGlJSFJ5WVc1elptOXliVDBpZEhKaGJuTnNZWFJsS0RJMk1qRXVOaXd3S1NJK1BIVnpaU0JrWVhSaExXTTlJakk1SWlCNGJHbHVhenBvY21WbVBTSWpUVXBZTFRFekxWUkZXQzFPTFRJNUlpOCtQQzluUGp3dlp6NDhMMmMrUEM5emRtYysiLAoJIlJlYWxWaWV3U2l6ZUpzb24iIDogIntcImhlaWdodFwiOjM1Ny4xNDI4NjgwNDE5OTIyLFwid2lkdGhcIjoxMDUzLjU3MTM5NTg3NDAyMzR9Igp9Cg=="/>
    </extobj>
    <extobj name="2384804F-3998-4D57-9195-F3826E402611-78">
      <extobjdata type="2384804F-3998-4D57-9195-F3826E402611" data="ewoJIkltZ1NldHRpbmdKc29uIiA6ICJ7XCJoZWlnaHRcIjoxNy44NTcxNDI4NTcxNDI4NTQsXCJ3aWR0aFwiOjE3MS40Mjg1NzE0Mjg1NzE0Mn0iLAoJIkxhdGV4IiA6ICJxKHpfaXx4X2ksIFxccGhpKSBcXGFwcHJveCBwKHpfaXx4X2ksIFxcdGhldGEpIiwKCSJMYXRleEltZ0Jhc2U2NCIgOiAiUEhOMlp5QjRiV3h1Y3owaWFIUjBjRG92TDNkM2R5NTNNeTV2Y21jdk1qQXdNQzl6ZG1jaUlIZHBaSFJvUFNJeU1pNHdORGRsZUNJZ2FHVnBaMmgwUFNJeUxqSTJNbVY0SWlCeWIyeGxQU0pwYldjaUlHWnZZM1Z6WVdKc1pUMGlabUZzYzJVaUlIWnBaWGRDYjNnOUlqQWdMVGMxTUNBNU56UTBMamNnTVRBd01DSWdlRzFzYm5NNmVHeHBibXM5SW1oMGRIQTZMeTkzZDNjdWR6TXViM0puTHpFNU9Ua3ZlR3hwYm1zaUlHRnlhV0V0YUdsa1pHVnVQU0owY25WbElpQnpkSGxzWlQwaWRtVnlkR2xqWVd3dFlXeHBaMjQ2SUMwd0xqVTJObVY0T3lCdFlYZ3RkMmxrZEdnNklEazRKVHNpUGp4a1pXWnpQanh3WVhSb0lHbGtQU0pOU2xndE1p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SXRWRVZZTFVrdE1VUTBOVFlpSUdROUlrMHhPRFFnTmpBd1VURTROQ0EyTWpRZ01qQXpJRFkwTWxReU5EY2dOall4VVRJMk5TQTJOakVnTWpjM0lEWTBPVlF5T1RBZ05qRTVVVEk1TUNBMU9UWWdNamN3SURVM04xUXlNallnTlRVM1VUSXhNU0ExTlRjZ01UazRJRFUyTjFReE9EUWdOakF3V2sweU1TQXlPRGRSTWpFZ01qazFJRE13SURNeE9GUTFOQ0F6TmpsVU9UZ2dOREl3VkRFMU9DQTBOREpSTVRrM0lEUTBNaUF5TWpNZ05ERTVWREkxTUNBek5UZFJNalV3SURNME1DQXlNellnTXpBeFZERTVOaUF4T1RaVU1UVTBJRGd6VVRFME9TQTJNU0F4TkRrZ05URlJNVFE1SURJMklERTJOaUF5TmxFeE56VWdNallnTVRnMUlESTVWREl3T0NBME0xUXlNelVnTnpoVU1qWXdJREV6TjFFeU5qTWdNVFE1SURJMk5TQXhOVEZVTWpneUlERTFNMUV6TURJZ01UVXpJRE13TWlBeE5ETlJNekF5SURFek5TQXlPVE1nTVRFeVZESTJPQ0EyTVZReU1qTWdNVEZVTVRZeElDMHhNVkV4TWprZ0xURXhJREV3TWlBeE1GUTNOQ0EzTkZFM05DQTVNU0EzT1NBeE1EWlVNVEl5SURJeU1GRXhOakFnTXpJeElERTJOaUF6TkRGVU1UY3pJRE00TUZFeE56TWdOREEwSURFMU5pQTBNRFJJTVRVMFVURXlOQ0EwTURRZ09Ua2dNemN4VkRZeElESTROMUUyTUNBeU9EWWdOVGtnTWpnMFZEVTRJREk0TVZRMU5pQXlOemxVTlRNZ01qYzRWRFE1SURJM09GUTBNU0F5TnpoSU1qZFJNakVnTWpnMElESXhJREk0TjFvaUx6NDhjR0YwYUNCcFpEMGlUVXBZTFRJdFZFVllMVTR0TjBNaUlHUTlJazB4TXprZ0xUSTBPVWd4TXpkUk1USTFJQzB5TkRrZ01URTVJQzB5TXpWV01qVXhUREV5TUNBM016ZFJNVE13SURjMU1DQXhNemtnTnpVd1VURTFNaUEzTlRBZ01UVTVJRGN6TlZZdE1qTTFVVEUxTVNBdE1qUTVJREUwTVNBdE1qUTVTREV6T1Z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JeU5EZ2lJR1E5SWswMU5TQXpNVGxSTlRVZ016WXdJRGN5SURNNU0xUXhNVFFnTkRRMFZERTJNeUEwTnpKVU1qQTFJRFE0TWxFeU1EY2dORGd5SURJeE15QTBPREpVTWpJeklEUTRNMUV5TmpJZ05EZ3pJREk1TmlBME5qaFVNemt6SURReE0wdzBORE1nTXpneFVUVXdNaUF6TkRZZ05UVXpJRE0wTmxFMk1Ea2dNelEySURZME9TQXpOelZVTmprMElEUTFORkUyT1RRZ05EWTFJRFk1T0NBME56UlVOekE0SURRNE0xRTNNaklnTkRneklEY3lNaUEwTlRKUk56SXlJRE00TmlBMk56VWdNek00VkRVMU5TQXlPRGxSTlRFMElESTRPU0EwTmpnZ016RXdWRE00T0NBek5UZFVNekE0SURRd05GUXlNalFnTkRJMlVURTJOQ0EwTWpZZ01USTFJRE01TTFRNE15QXpNVGhST0RFZ01qZzVJRFk1SURJNE9WRTFOU0F5T0RrZ05UVWdNekU1V2swMU5TQTROVkUxTlNBeE1qWWdOeklnTVRVNVZERXhOQ0F5TVRCVU1UWXpJREl6T0ZReU1EVWdNalE0VVRJd055QXlORGdnTWpFeklESTBPRlF5TWpNZ01qUTVVVEkyTWlBeU5Ea2dNamsySURJek5GUXpPVE1nTVRjNVREUTBNeUF4TkRkUk5UQXlJREV4TWlBMU5UTWdNVEV5VVRZd09TQXhNVElnTmpRNUlERTBNVlEyT1RRZ01qSXdVVFk1TkNBeU5Ea2dOekE0SURJME9WUTNNaklnTWpFM1VUY3lNaUF4TlRNZ05qYzFJREV3TkZRMU5UVWdOVFZSTlRFMElEVTFJRFEyT0NBM05sUXpPRGdnTVRJelZETXdPQ0F4TnpCVU1qSTBJREU1TWxFeE5qUWdNVGt5SURFeU5TQXhOVGxVT0RNZ09EUlJPREFnTlRVZ05qa2dOVFZSTlRVZ05UVWdOVFVnT0RWYUlpOCtQSEJoZEdnZ2FXUTlJazFLV0Mw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eUxWUkZXQzFKTFRGRU5EVkZJaTgrUEM5blBqeG5JR1JoZEdFdGJXMXNMVzV2WkdVOUltMXZJaUIwY21GdWMyWnZjbTA5SW5SeVlXNXpiR0YwWlNnME5qQXNNQ2tpUGp4MWMyVWdaR0YwWVMxalBTSXlPQ0lnZUd4cGJtczZhSEpsWmowaUkwMUtXQzB5TFZSRldDMU9MVEk0SWk4K1BDOW5QanhuSUdSaGRHRXRiVzFzTFc1dlpHVTlJbTF6ZFdJaUlIUnlZVzV6Wm05eWJUMGlkSEpoYm5Oc1lYUmxLRGcwT1N3d0tTSStQR2NnWkdGMFlTMXRiV3d0Ym05a1pUMGliV2tpUGp4MWMyVWdaR0YwWVMxalBTSXhSRFEyTnlJZ2VHeHBibXM2YUhKbFpqMGlJMDFLV0MweUxWUkZXQzFKTFRGRU5EWTNJaTgrUEM5blBqeG5JR1JoZEdFdGJXMXNMVzV2WkdVOUltMXBJaUIwY21GdWMyWnZjbTA5SW5SeVlXNXpiR0YwWlNnME9UZ3NMVEUxTUNrZ2MyTmhiR1VvTUM0M01EY3BJajQ4ZFhObElHUmhkR0V0WXowaU1VUTBOVFlpSUhoc2FXNXJPbWh5WldZOUlpTk5TbGd0TWkxVVJWZ3RTUzB4UkRRMU5pSXZQand2Wno0OEwyYytQR2NnWkdGMFlTMXRiV3d0Ym05a1pUMGlWR1ZZUVhSdmJTSWdaR0YwWVMxdGFuZ3RkR1Y0WTJ4aGMzTTlJazlTUkNJZ2RISmhibk5tYjNKdFBTSjBjbUZ1YzJ4aGRHVW9NVFkwTVN3d0tTSStQR2NnWkdGMFlTMXRiV3d0Ym05a1pUMGliVzhpSUhSeVlXNXpabTl5YlQwaWRISmhibk5zWVhSbEtEQWdMVEF1TlNraVBqeDFjMlVnWkdGMFlTMWpQU0kzUXlJZ2VHeHBibXM2YUhKbFpqMGlJMDFLV0MweUxWUkZXQzFPTFRkRElpOCtQQzluUGp3dlp6NDhaeUJrWVhSaExXMXRiQzF1YjJSbFBTSnRjM1ZpSWlCMGNtRnVjMlp2Y20wOUluUnlZVzV6YkdGMFpTZ3hPVEU1TERBcElqNDhaeUJrWVhSaExXMXRiQzF1YjJSbFBTSnRhU0krUEhWelpTQmtZWFJoTFdNOUlqRkVORFkxSWlCNGJHbHVhenBvY21WbVBTSWpUVXBZTFRJdFZFVllMVWt0TVVRME5qVWlMejQ4TDJjK1BHY2daR0YwWVMxdGJXd3RibTlrWlQwaWJXa2lJSFJ5WVc1elptOXliVDBpZEhKaGJuTnNZWFJsS0RZd05Td3RNVFV3S1NCelkyRnNaU2d3TGpjd055a2lQangxYzJVZ1pHRjBZUzFqUFNJeFJEUTFOaUlnZUd4cGJtczZhSEpsWmowaUkwMUtXQzB5TFZSRldDMUpMVEZFTkRVMklpOCtQQzluUGp3dlp6NDhaeUJrWVhSaExXMXRiQzF1YjJSbFBTSnRieUlnZEhKaGJuTm1iM0p0UFNKMGNtRnVjMnhoZEdVb01qZ3hOeTQ1TERBcElqNDhkWE5sSUdSaGRHRXRZejBpTWtNaUlIaHNhVzVyT21oeVpXWTlJaU5OU2xndE1pMVVSVmd0VGkweVF5SXZQand2Wno0OFp5QmtZWFJoTFcxdGJDMXViMlJsUFNKdGFTSWdkSEpoYm5ObWIzSnRQU0owY21GdWMyeGhkR1VvTXpJMk1pNDJMREFwSWo0OGRYTmxJR1JoZEdFdFl6MGlNVVEzTVRraUlIaHNhVzVyT21oeVpXWTlJaU5OU2xndE1pMVVSVmd0U1MweFJEY3hPU0l2UGp3dlp6NDhaeUJrWVhSaExXMXRiQzF1YjJSbFBTSnRieUlnZEhKaGJuTm1iM0p0UFNKMGNtRnVjMnhoZEdVb016ZzFPQzQyTERBcElqNDhkWE5sSUdSaGRHRXRZejBpTWpraUlIaHNhVzVyT21oeVpXWTlJaU5OU2xndE1pMVVSVmd0VGkweU9TSXZQand2Wno0OFp5QmtZWFJoTFcxdGJDMXViMlJsUFNKdGJ5SWdkSEpoYm5ObWIzSnRQU0owY21GdWMyeGhkR1VvTkRVeU5TNHpMREFwSWo0OGRYTmxJR1JoZEdFdFl6MGlNakkwT0NJZ2VHeHBibXM2YUhKbFpqMGlJMDFLV0MweUxWUkZXQzFPTFRJeU5EZ2lMejQ4TDJjK1BHY2daR0YwWVMxdGJXd3RibTlrWlQwaWJXa2lJSFJ5WVc1elptOXliVDBpZEhKaGJuTnNZWFJsS0RVMU9ERXVNU3d3S1NJK1BIVnpaU0JrWVhSaExXTTlJakZFTkRWRUlpQjRiR2x1YXpwb2NtVm1QU0lqVFVwWUxUSXRWRVZZTFVrdE1VUTBOVVFpTHo0OEwyYytQR2NnWkdGMFlTMXRiV3d0Ym05a1pUMGliVzhpSUhSeVlXNXpabTl5YlQwaWRISmhibk5zWVhSbEtEWXdPRFF1TVN3d0tTSStQSFZ6WlNCa1lYUmhMV005SWpJNElpQjRiR2x1YXpwb2NtVm1QU0lqVFVwWUxUSXRWRVZZTFU0dE1qZ2lMejQ4TDJjK1BHY2daR0YwWVMxdGJXd3RibTlrWlQwaWJYTjFZaUlnZEhKaGJuTm1iM0p0UFNKMGNtRnVjMnhoZEdVb05qUTNNeTR4TERBcElqNDhaeUJrWVhSaExXMXRiQzF1YjJSbFBTSnRhU0krUEhWelpTQmtZWFJoTFdNOUlqRkVORFkzSWlCNGJHbHVhenBvY21WbVBTSWpUVXBZTFRJdFZFVllMVWt0TVVRME5qY2lMejQ4TDJjK1BHY2daR0YwWVMxdGJXd3RibTlrWlQwaWJXa2lJSFJ5WVc1elptOXliVDBpZEhKaGJuTnNZWFJsS0RRNU9Dd3RNVFV3S1NCelkyRnNaU2d3TGpjd055a2lQangxYzJVZ1pHRjBZUzFqUFNJeFJEUTFOaUlnZUd4cGJtczZhSEpsWmowaUkwMUtXQzB5TFZSRldDMUpMVEZFTkRVMklpOCtQQzluUGp3dlp6NDhaeUJrWVhSaExXMXRiQzF1YjJSbFBTSlVaVmhCZEc5dElpQmtZWFJoTFcxcWVDMTBaWGhqYkdGemN6MGlUMUpFSWlCMGNtRnVjMlp2Y20wOUluUnlZVzV6YkdGMFpTZzNNalkxTGpFc01Da2lQanhuSUdSaGRHRXRiVzFzTFc1dlpHVTlJbTF2SWlCMGNtRnVjMlp2Y20wOUluUnlZVzV6YkdGMFpTZ3dJQzB3TGpVcElqNDhkWE5sSUdSaGRHRXRZejBpTjBNaUlIaHNhVzVyT21oeVpXWTlJaU5OU2xndE1pMVVSVmd0VGkwM1F5SXZQand2Wno0OEwyYytQR2NnWkdGMFlTMXRiV3d0Ym05a1pUMGliWE4xWWlJZ2RISmhibk5tYjNKdFBTSjBjbUZ1YzJ4aGRHVW9OelUwTXk0eExEQXBJajQ4WnlCa1lYUmhMVzF0YkMxdWIyUmxQU0p0YVNJK1BIVnpaU0JrWVhSaExXTTlJakZFTkRZMUlpQjRiR2x1YXpwb2NtVm1QU0lqVFVwWUxUSXRWRVZZTFVrdE1VUTBOalVpTHo0OEwyYytQR2NnWkdGMFlTMXRiV3d0Ym05a1pUMGliV2tpSUhSeVlXNXpabTl5YlQwaWRISmhibk5zWVhSbEtEWXdOU3d0TVRVd0tTQnpZMkZzWlNnd0xqY3dOeWtpUGp4MWMyVWdaR0YwWVMxalBTSXhSRFExTmlJZ2VHeHBibXM2YUhKbFpqMGlJMDFLV0MweUxWUkZXQzFKTFRGRU5EVTJJaTgrUEM5blBqd3ZaejQ4WnlCa1lYUmhMVzF0YkMxdWIyUmxQU0p0YnlJZ2RISmhibk5tYjNKdFBTSjBjbUZ1YzJ4aGRHVW9PRFEwTWl3d0tTSStQSFZ6WlNCa1lYUmhMV005SWpKRElpQjRiR2x1YXpwb2NtVm1QU0lqVFVwWUxUSXRWRVZZTFU0dE1rTWlMejQ4TDJjK1BHY2daR0YwWVMxdGJXd3RibTlrWlQwaWJXa2lJSFJ5WVc1elptOXliVDBpZEhKaGJuTnNZWFJsS0RnNE9EWXVOeXd3S1NJK1BIVnpaU0JrWVhSaExXTTlJakZFTnpBeklpQjRiR2x1YXpwb2NtVm1QU0lqVFVwWUxUSXRWRVZZTFVrdE1VUTNNRE1pTHo0OEwyYytQR2NnWkdGMFlTMXRiV3d0Ym05a1pUMGliVzhpSUhSeVlXNXpabTl5YlQwaWRISmhibk5zWVhSbEtEa3pOVFV1Tnl3d0tTSStQSFZ6WlNCa1lYUmhMV005SWpJNUlpQjRiR2x1YXpwb2NtVm1QU0lqVFVwWUxUSXRWRVZZTFU0dE1qa2lMejQ4TDJjK1BDOW5Qand2Wno0OEwzTjJaejQ9IiwKCSJSZWFsVmlld1NpemVKc29uIiA6ICJ7XCJoZWlnaHRcIjozNTIsXCJ3aWR0aFwiOjM0Mjl9Igp9Cg=="/>
    </extobj>
    <extobj name="2384804F-3998-4D57-9195-F3826E402611-79">
      <extobjdata type="2384804F-3998-4D57-9195-F3826E402611" data="ewoJIkltZ1NldHRpbmdKc29uIiA6ICJ7XCJoZWlnaHRcIjo1NC40NjQyODU3MTQyODU3MSxcIndpZHRoXCI6MjgzLjkyODU3MTQyODU3MTR9IiwKCSJMYXRleCIgOiAicSh6X2l8eF9pLCBcXHBoaSkgPSBcXHByb2Rfe2o9MX1eZFxcbWF0aGNhbHtOfSh6X3tpLGp9fFxcbXVfaih4X2kpLCBcXHNpZ21hX2peMih4X2kpKSIsCgkiTGF0ZXhJbWdCYXNlNjQiIDogIlBITjJaeUI0Yld4dWN6MGlhSFIwY0RvdkwzZDNkeTUzTXk1dmNtY3ZNakF3TUM5emRtY2lJSGRwWkhSb1BTSXpOaTQwT0dWNElpQm9aV2xuYUhROUlqWXVPVFV5WlhnaUlISnZiR1U5SW1sdFp5SWdabTlqZFhOaFlteGxQU0ptWVd4elpTSWdkbWxsZDBKdmVEMGlNQ0F0TVRjME1DNDNJREUyTVRJMExqRWdNekEzTWk0NUlpQjRiV3h1Y3pwNGJHbHVhejBpYUhSMGNEb3ZMM2QzZHk1M015NXZjbWN2TVRrNU9TOTRiR2x1YXlJZ1lYSnBZUzFvYVdSa1pXNDlJblJ5ZFdVaUlITjBlV3hsUFNKMlpYSjBhV05oYkMxaGJHbG5iam9nTFRNdU1ERTBaWGc3SUcxaGVDMTNhV1IwYURvZ09UZ2xPeUkrUEdSbFpuTStQSEJoZEdnZ2FXUTlJazFLV0MwN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0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cw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PRFF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ZzBMVlJGV0MxT0xUZERJaUJrUFNKTk1UTTVJQzB5TkRsSU1UTTNVVEV5TlNBdE1qUTVJREV4T1NBdE1qTTFWakkxTVV3eE1qQWdOek0zVVRFek1DQTNOVEFnTVRNNUlEYzFNRkV4TlRJZ056VXdJREUxT1NBM016VldMVEl6TlZFeE5URWdMVEkwT1NBeE5ERWdMVEkwT1VneE16bGFJaTgrUEhCaGRHZ2dhV1E5SWsxS1dDMDRO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c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0Tk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EUXRWRVZZTFV4UExUSXlNRVlpSUdROUlrMHlNakFnT0RFeVVUSXlNQ0E0TVRNZ01qRTRJRGd4T1ZReU1UUWdPREk1VkRJd09DQTROREJVTVRrNUlEZzFNMVF4T0RVZ09EWTJWREUyTmlBNE56aFVNVFF3SURnNE4xUXhNRGNnT0RrelZEWTJJRGc1TmtnMU5sWTVOVEJJTVRJeU1WWTRPVFpJTVRJeE1WRXhNRGd3SURnNU5pQXhNRFU0SURneE1sWXRNekV4VVRFd056WWdMVE01TmlBeE1qRXhJQzB6T1RaSU1USXlNVll0TkRVd1NEY3lOVll0TXprMlNEY3pOVkU0TmpRZ0xUTTVOaUE0T0RnZ0xUTXhORkU0T0RrZ0xUTXhNaUE0T0RrZ0xUTXhNVlk0T1RaSU16ZzRWakk1TWt3ek9Ea2dMVE14TVZFME1EVWdMVE01TmlBMU5ESWdMVE01TmtnMU5USldMVFExTUVnMU5sWXRNemsyU0RZMlVURTVOU0F0TXprMklESXhPU0F0TXpFMFVUSXlNQ0F0TXpFeUlESXlNQ0F0TXpFeFZqZ3hNbG9pTHo0OGNHRjBhQ0JwWkQwaVRVcFlMVGcw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nME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Gc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0TkMxVVJWZ3RReTAwUlNJZ1pEMGlUVE0wTXlBM01EVlJNelU0SURjd05TQXpOVGdnTmprNFVUTTJNQ0EyT1RZZ016Y3dJRFkxT0ZRME1URWdOVEkwVkRRNE5DQXpNVGxSTlRNMklERTNOQ0ExT1RBZ09ESk1OVGsxSURjelREWXhOU0F4TlRKUk5qUTJJREkzTkNBMk9ETWdOREEzVVRjeU9TQTFOekVnTnpVeUlEWXpOMVEzT1RrZ056STNVVGcxTWlBM09EQWdPVE0zSURjNE9GRTVNemtnTnpnNElEazBOeUEzT0RoVU9UVTRJRGM0T1VnNU5qSlJPVGM1SURjNE9TQTVOemtnTnpZMVVUazNPU0EzTWpJZ09UVXhJRFk1TWxFNU5ESWdOamd6SURreU5DQTJPRE5ST0RnNElEWTRNU0E0TlRrZ05qY3lWRGd4T0NBMk5UUlVPREF6SURZek9WRTNPRFFnTmpBNElEY3dPQ0F6TWpKVU5qTXhJREUxVVRZek1TQXhOQ0EyTXpBZ01UVlJOak13SURFM0lEWXlPU0F4TlZFMk1qZ2dNVFFnTmpJNElERXlVVFl5TVNBdE5DQTJNREVnTFRFM1ZEVTJNQ0F0TXpGUk5UVXdJQzB6TVNBMU5EWWdMVEk0VkRVek1DQXROMUUwT0RRZ05qY2dORFU0SURFeU0xUXpPVGdnTWpjeVVUTTFNaUF6T1RJZ016RTBJRFV4TkV3ek1EWWdOVE0xVmpVek5GRXpNRFlnTlRNeklESTVOaUEwT0RoVU1qY3lJRE0zT1ZReU16UWdNak01VkRFNE5TQXhNREJVTVRJM0lDMDNWRFl4SUMwMU1GRXpOQ0F0TlRBZ05DQXRNelJVTFRJM0lEaFJMVEkzSURNeklDMHhNaUEyTVZReE9DQTVNRkV5TVNBNU1DQXpOaUEzTjFRNE55QTFOMGc1TWxFeE1Ea2dOVGNnTVRJeklEYzRWREUyTWlBeE56TlJNakEySURJNU9TQXlNeklnTkRFM1ZESTJOU0ExT1RsVU1qYzJJRFkyTjFFeU9EUWdOamd4SURNd05DQTJPVE5VTXpReklEY3dOVm9pTHo0OGNHRjBhQ0JwWkQwaVRVcFlMVGcwTFZSRldDMUpMVEZFTnpBM0lpQmtQU0pOTlRnZ0xUSXhObEUwTkNBdE1qRTJJRE0wSUMweU1EaFVNak1nTFRFNE5sRXlNeUF0TVRjMklEazJJREV4TmxReE56TWdOREUwVVRFNE5pQTBORElnTWpFNUlEUTBNbEV5TXpFZ05EUXhJREl6T1NBME16VlVNalE1SURReU0xUXlOVEVnTkRFelVUSTFNU0EwTURFZ01qSXdJREkzT1ZReE9EY2dNVFF5VVRFNE5TQXhNekVnTVRnMUlERXdOMVk1T1ZFeE9EVWdNallnTWpVeUlESTJVVEkyTVNBeU5pQXlOekFnTWpkVU1qZzNJRE14VkRNd01pQXpPRlF6TVRVZ05EVlVNekkzSURVMVZETXpPQ0EyTlZRek5EZ2dOemRVTXpVMklEZzRWRE0yTlNBeE1EQk1NemN5SURFeE1FdzBNRGdnTWpVelVUUTBOQ0F6T1RVZ05EUTRJRFF3TkZFME5qRWdORE14SURRNU1TQTBNekZSTlRBMElEUXpNU0ExTVRJZ05ESTBWRFV5TXlBME1USlVOVEkxSURRd01rdzBORGtnT0RSUk5EUTRJRGM1SURRME9DQTJPRkUwTkRnZ05ETWdORFUxSURNMVZEUTNOaUF5TmxFME9EVWdNamNnTkRrMklETTFVVFV4TnlBMU5TQTFNemNnTVRNeFVUVTBNeUF4TlRFZ05UUTNJREUxTWxFMU5Ea2dNVFV6SURVMU55QXhOVE5JTlRZeFVUVTRNQ0F4TlRNZ05UZ3dJREUwTkZFMU9EQWdNVE00SURVM05TQXhNVGRVTlRVMUlEWXpWRFV5TXlBeE0xRTFNVEFnTUNBME9URWdMVGhSTkRneklDMHhNQ0EwTmpjZ0xURXdVVFEwTmlBdE1UQWdOREk1SUMwMFZEUXdNaUF4TVZRek9EVWdNamxVTXpjMklEUTBWRE0zTkNBMU1Vd3pOamdnTkRWUk16WXlJRE01SURNMU1DQXpNRlF6TWpRZ01USlVNamc0SUMwMFZESTBOaUF0TVRGUk1UazVJQzB4TVNBeE5UTWdNVEpNTVRJNUlDMDROVkV4TURnZ0xURTJOeUF4TURRZ0xURTRNRlE1TWlBdE1qQXlVVGMySUMweU1UWWdOVGdnTFRJeE5sb2lMejQ4Y0dGMGFDQnBaRDBpVFVwWUxUZzB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nME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NE5DMVVSVmd0U1MweFJEUTFSU0l2UGp3dlp6NDhaeUJrWVhSaExXMXRiQzF1YjJSbFBTSnRieUlnZEhKaGJuTm1iM0p0UFNKMGNtRnVjMnhoZEdVb05EWXdMREFwSWo0OGRYTmxJR1JoZEdFdFl6MGlNamdpSUhoc2FXNXJPbWh5WldZOUlpTk5TbGd0T0RRdFZFVllMVTR0TWpnaUx6NDhMMmMrUEdjZ1pHRjBZUzF0Yld3dGJtOWtaVDBpYlhOMVlpSWdkSEpoYm5ObWIzSnRQU0owY21GdWMyeGhkR1VvT0RRNUxEQXBJajQ4WnlCa1lYUmhMVzF0YkMxdWIyUmxQU0p0YVNJK1BIVnpaU0JrWVhSaExXTTlJakZFTkRZM0lpQjRiR2x1YXpwb2NtVm1QU0lqVFVwWUxUZzBMVlJGV0MxSkxURkVORFkzSWk4K1BDOW5QanhuSUdSaGRHRXRiVzFzTFc1dlpHVTlJbTFwSWlCMGNtRnVjMlp2Y20wOUluUnlZVzV6YkdGMFpTZzBPVGdzTFRFMU1Da2djMk5oYkdVb01DNDNNRGNwSWo0OGRYTmxJR1JoZEdFdFl6MGlNVVEwTlRZaUlIaHNhVzVyT21oeVpXWTlJaU5OU2xndE9EUXRWRVZZTFVrdE1VUTBOVFlpTHo0OEwyYytQQzluUGp4bklHUmhkR0V0Ylcxc0xXNXZaR1U5SWxSbFdFRjBiMjBpSUdSaGRHRXRiV3A0TFhSbGVHTnNZWE56UFNKUFVrUWlJSFJ5WVc1elptOXliVDBpZEhKaGJuTnNZWFJsS0RFMk5ERXNNQ2tpUGp4bklHUmhkR0V0Ylcxc0xXNXZaR1U5SW0xdklpQjBjbUZ1YzJadmNtMDlJblJ5WVc1emJHRjBaU2d3SUMwd0xqVXBJajQ4ZFhObElHUmhkR0V0WXowaU4wTWlJSGhzYVc1ck9taHlaV1k5SWlOTlNsZ3RPRFF0VkVWWUxVNHROME1pTHo0OEwyYytQQzluUGp4bklHUmhkR0V0Ylcxc0xXNXZaR1U5SW0xemRXSWlJSFJ5WVc1elptOXliVDBpZEhKaGJuTnNZWFJsS0RFNU1Ua3NNQ2tpUGp4bklHUmhkR0V0Ylcxc0xXNXZaR1U5SW0xcElqNDhkWE5sSUdSaGRHRXRZejBpTVVRME5qVWlJSGhzYVc1ck9taHlaV1k5SWlOTlNsZ3RPRFF0VkVWWUxVa3RNVVEwTmpVaUx6NDhMMmMrUEdjZ1pHRjBZUzF0Yld3dGJtOWtaVDBpYldraUlIUnlZVzV6Wm05eWJUMGlkSEpoYm5Oc1lYUmxLRFl3TlN3dE1UVXdLU0J6WTJGc1pTZ3dMamN3TnlraVBqeDFjMlVnWkdGMFlTMWpQU0l4UkRRMU5pSWdlR3hwYm1zNmFISmxaajBpSTAxS1dDMDROQzFVUlZndFNTMHhSRFExTmlJdlBqd3ZaejQ4TDJjK1BHY2daR0YwWVMxdGJXd3RibTlrWlQwaWJXOGlJSFJ5WVc1elptOXliVDBpZEhKaGJuTnNZWFJsS0RJNE1UY3VPU3d3S1NJK1BIVnpaU0JrWVhSaExXTTlJakpESWlCNGJHbHVhenBvY21WbVBTSWpUVXBZTFRnMExWUkZXQzFPTFRKRElpOCtQQzluUGp4bklHUmhkR0V0Ylcxc0xXNXZaR1U5SW0xcElpQjBjbUZ1YzJadmNtMDlJblJ5WVc1emJHRjBaU2d6TWpZeUxqWXNNQ2tpUGp4MWMyVWdaR0YwWVMxalBTSXhSRGN4T1NJZ2VHeHBibXM2YUhKbFpqMGlJMDFLV0MwNE5DMVVSVmd0U1MweFJEY3hPU0l2UGp3dlp6NDhaeUJrWVhSaExXMXRiQzF1YjJSbFBTSnRieUlnZEhKaGJuTm1iM0p0UFNKMGNtRnVjMnhoZEdVb016ZzFPQzQyTERBcElqNDhkWE5sSUdSaGRHRXRZejBpTWpraUlIaHNhVzVyT21oeVpXWTlJaU5OU2xndE9EUXRWRVZZTFU0dE1qa2lMejQ4TDJjK1BHY2daR0YwWVMxdGJXd3RibTlrWlQwaWJXOGlJSFJ5WVc1elptOXliVDBpZEhKaGJuTnNZWFJsS0RRMU1qVXVNeXd3S1NJK1BIVnpaU0JrWVhSaExXTTlJak5FSWlCNGJHbHVhenBvY21WbVBTSWpUVXBZTFRnMExWUkZXQzFPTFRORUlpOCtQQzluUGp4bklHUmhkR0V0Ylcxc0xXNXZaR1U5SW0xMWJtUmxjbTkyWlhJaUlIUnlZVzV6Wm05eWJUMGlkSEpoYm5Oc1lYUmxLRFUxT0RFdU1Td3dLU0krUEdjZ1pHRjBZUzF0Yld3dGJtOWtaVDBpYlc4aVBqeDFjMlVnWkdGMFlTMWpQU0l5TWpCR0lpQjRiR2x1YXpwb2NtVm1QU0lqVFVwWUxUZzBMVlJGV0MxTVR5MHlNakJHSWk4K1BDOW5QanhuSUdSaGRHRXRiVzFzTFc1dlpHVTlJbFJsV0VGMGIyMGlJSFJ5WVc1elptOXliVDBpZEhKaGJuTnNZWFJsS0RReExqVXNMVEV3T0RjdU9Ta2djMk5oYkdVb01DNDNNRGNwSWlCa1lYUmhMVzFxZUMxMFpYaGpiR0Z6Y3owaVQxSkVJajQ4WnlCa1lYUmhMVzF0YkMxdWIyUmxQU0p0YVNJK1BIVnpaU0JrWVhSaExXTTlJakZFTkRVM0lpQjRiR2x1YXpwb2NtVm1QU0lqVFVwWUxUZzBMVlJGV0MxSkxURkVORFUzSWk4K1BDOW5QanhuSUdSaGRHRXRiVzFzTFc1dlpHVTlJbTF2SWlCMGNtRnVjMlp2Y20wOUluUnlZVzV6YkdGMFpTZzBNVElzTUNraVBqeDFjMlVnWkdGMFlTMWpQU0l6UkNJZ2VHeHBibXM2YUhKbFpqMGlJMDFLV0MwNE5DMVVSVmd0VGkwelJDSXZQand2Wno0OFp5QmtZWFJoTFcxdGJDMXViMlJsUFNKdGJpSWdkSEpoYm5ObWIzSnRQU0owY21GdWMyeGhkR1VvTVRFNU1Dd3dLU0krUEhWelpTQmtZWFJoTFdNOUlqTXhJaUI0YkdsdWF6cG9jbVZtUFNJalRVcFlMVGcwTFZSRldDMU9MVE14SWk4K1BDOW5Qand2Wno0OFp5QmtZWFJoTFcxdGJDMXViMlJsUFNKdGFTSWdkSEpoYm5ObWIzSnRQU0owY21GdWMyeGhkR1VvTkRVMUxqSXNNVEUxTUNrZ2MyTmhiR1VvTUM0M01EY3BJajQ4ZFhObElHUmhkR0V0WXowaU1VUTBOVEVpSUhoc2FXNXJPbWh5WldZOUlpTk5TbGd0T0RRdFZFVllMVWt0TVVRME5URWlMejQ4TDJjK1BDOW5QanhuSUdSaGRHRXRiVzFzTFc1dlpHVTlJbFJsV0VGMGIyMGlJR1JoZEdFdGJXcDRMWFJsZUdOc1lYTnpQU0pQVWtRaUlIUnlZVzV6Wm05eWJUMGlkSEpoYm5Oc1lYUmxLRGN3TWpVdU9Dd3dLU0krUEdjZ1pHRjBZUzF0Yld3dGJtOWtaVDBpYldraVBqeDFjMlVnWkdGMFlTMWpQU0kwUlNJZ2VHeHBibXM2YUhKbFpqMGlJMDFLV0MwNE5DMVVSVmd0UXkwMFJTSXZQand2Wno0OEwyYytQR2NnWkdGMFlTMXRiV3d0Ym05a1pUMGliVzhpSUhSeVlXNXpabTl5YlQwaWRISmhibk5zWVhSbEtEZ3dNRFF1T0N3d0tTSStQSFZ6WlNCa1lYUmhMV005SWpJNElpQjRiR2x1YXpwb2NtVm1QU0lqVFVwWUxUZzBMVlJGV0MxT0xUSTRJaTgrUEM5blBqeG5JR1JoZEdFdGJXMXNMVzV2WkdVOUltMXpkV0lpSUhSeVlXNXpabTl5YlQwaWRISmhibk5zWVhSbEtEZ3pPVE11T0N3d0tTSStQR2NnWkdGMFlTMXRiV3d0Ym05a1pUMGliV2tpUGp4MWMyVWdaR0YwWVMxalBTSXhSRFEyTnlJZ2VHeHBibXM2YUhKbFpqMGlJMDFLV0MwNE5DMVVSVmd0U1MweFJEUTJOeUl2UGp3dlp6NDhaeUJrWVhSaExXMXRiQzF1YjJSbFBTSlVaVmhCZEc5dElpQjBjbUZ1YzJadmNtMDlJblJ5WVc1emJHRjBaU2cwT1Rnc0xURTFNQ2tnYzJOaGJHVW9NQzQzTURjcElpQmtZWFJoTFcxcWVDMTBaWGhqYkdGemN6MGlUMUpFSWo0OFp5QmtZWFJoTFcxdGJDMXViMlJsUFNKdGFTSStQSFZ6WlNCa1lYUmhMV005SWpGRU5EVTJJaUI0YkdsdWF6cG9jbVZtUFNJalRVcFlMVGcwTFZSRldDMUpMVEZFTkRVMklpOCtQQzluUGp4bklHUmhkR0V0Ylcxc0xXNXZaR1U5SW0xdklpQjBjbUZ1YzJadmNtMDlJblJ5WVc1emJHRjBaU2d6TkRVc01Da2lQangxYzJVZ1pHRjBZUzFqUFNJeVF5SWdlR3hwYm1zNmFISmxaajBpSTAxS1dDMDROQzFVUlZndFRpMHlReUl2UGp3dlp6NDhaeUJrWVhSaExXMXRiQzF1YjJSbFBTSnRhU0lnZEhKaGJuTm1iM0p0UFNKMGNtRnVjMnhoZEdVb05qSXpMREFwSWo0OGRYTmxJR1JoZEdFdFl6MGlNVVEwTlRjaUlIaHNhVzVyT21oeVpXWTlJaU5OU2xndE9EUXRWRVZZTFVrdE1VUTBOVGNpTHo0OEwyYytQQzluUGp3dlp6NDhaeUJrWVhSaExXMXRiQzF1YjJSbFBTSlVaVmhCZEc5dElpQmtZWFJoTFcxcWVDMTBaWGhqYkdGemN6MGlUMUpFSWlCMGNtRnVjMlp2Y20wOUluUnlZVzV6YkdGMFpTZzVOamN6TGpZc01Da2lQanhuSUdSaGRHRXRiVzFzTFc1dlpHVTlJbTF2SWlCMGNtRnVjMlp2Y20wOUluUnlZVzV6YkdGMFpTZ3dJQzB3TGpVcElqNDhkWE5sSUdSaGRHRXRZejBpTjBNaUlIaHNhVzVyT21oeVpXWTlJaU5OU2xndE9EUXRWRVZZTFU0dE4wTWlMejQ4TDJjK1BDOW5QanhuSUdSaGRHRXRiVzFzTFc1dlpHVTlJbTF6ZFdJaUlIUnlZVzV6Wm05eWJUMGlkSEpoYm5Oc1lYUmxLRGs1TlRFdU5pd3dLU0krUEdjZ1pHRjBZUzF0Yld3dGJtOWtaVDBpYldraVBqeDFjMlVnWkdGMFlTMWpQU0l4UkRjd055SWdlR3hwYm1zNmFISmxaajBpSTAxS1dDMDROQzFVUlZndFNTMHhSRGN3TnlJdlBqd3ZaejQ4WnlCa1lYUmhMVzF0YkMxdWIyUmxQU0p0YVNJZ2RISmhibk5tYjNKdFBTSjBjbUZ1YzJ4aGRHVW9Oak0yTEMweE5UQXBJSE5qWVd4bEtEQXVOekEzS1NJK1BIVnpaU0JrWVhSaExXTTlJakZFTkRVM0lpQjRiR2x1YXpwb2NtVm1QU0lqVFVwWUxUZzBMVlJGV0MxSkxURkVORFUzSWk4K1BDOW5Qand2Wno0OFp5QmtZWFJoTFcxdGJDMXViMlJsUFNKdGJ5SWdkSEpoYm5ObWIzSnRQU0owY21GdWMyeGhkR1VvTVRBNU1qa3NNQ2tpUGp4MWMyVWdaR0YwWVMxalBTSXlPQ0lnZUd4cGJtczZhSEpsWmowaUkwMUtXQzA0TkMxVVJWZ3RUaTB5T0NJdlBqd3ZaejQ4WnlCa1lYUmhMVzF0YkMxdWIyUmxQU0p0YzNWaUlpQjBjbUZ1YzJadmNtMDlJblJ5WVc1emJHRjBaU2d4TVRNeE9Dd3dLU0krUEdjZ1pHRjBZUzF0Yld3dGJtOWtaVDBpYldraVBqeDFjMlVnWkdGMFlTMWpQU0l4UkRRMk5TSWdlR3hwYm1zNmFISmxaajBpSTAxS1dDMDROQzFVUlZndFNTMHhSRFEyTlNJdlBqd3ZaejQ4WnlCa1lYUmhMVzF0YkMxdWIyUmxQU0p0YVNJZ2RISmhibk5tYjNKdFBTSjBjbUZ1YzJ4aGRHVW9OakExTEMweE5UQXBJSE5qWVd4bEtEQXVOekEzS1NJK1BIVnpaU0JrWVhSaExXTTlJakZFTkRVMklpQjRiR2x1YXpwb2NtVm1QU0lqVFVwWUxUZzBMVlJGV0MxSkxURkVORFUySWk4K1BDOW5Qand2Wno0OFp5QmtZWFJoTFcxdGJDMXViMlJsUFNKdGJ5SWdkSEpoYm5ObWIzSnRQU0owY21GdWMyeGhkR1VvTVRJeU1UWXVPU3d3S1NJK1BIVnpaU0JrWVhSaExXTTlJakk1SWlCNGJHbHVhenBvY21WbVBTSWpUVXBZTFRnMExWUkZXQzFPTFRJNUlpOCtQQzluUGp4bklHUmhkR0V0Ylcxc0xXNXZaR1U5SW0xdklpQjBjbUZ1YzJadmNtMDlJblJ5WVc1emJHRjBaU2d4TWpZd05TNDVMREFwSWo0OGRYTmxJR1JoZEdFdFl6MGlNa01pSUhoc2FXNXJPbWh5WldZOUlpTk5TbGd0T0RRdFZFVllMVTR0TWtNaUx6NDhMMmMrUEdjZ1pHRjBZUzF0Yld3dGJtOWtaVDBpYlhOMVluTjFjQ0lnZEhKaGJuTm1iM0p0UFNKMGNtRnVjMnhoZEdVb01UTXdOVEF1Tml3d0tTSStQR2NnWkdGMFlTMXRiV3d0Ym05a1pUMGliV2tpUGp4MWMyVWdaR0YwWVMxalBTSXhSRGN3UlNJZ2VHeHBibXM2YUhKbFpqMGlJMDFLV0MwNE5DMVVSVmd0U1MweFJEY3dSU0l2UGp3dlp6NDhaeUJrWVhSaExXMXRiQzF1YjJSbFBTSnRiaUlnZEhKaGJuTm1iM0p0UFNKMGNtRnVjMnhoZEdVb05qQTBMRFF4TXlrZ2MyTmhiR1VvTUM0M01EY3BJajQ4ZFhObElHUmhkR0V0WXowaU16SWlJSGhzYVc1ck9taHlaV1k5SWlOTlNsZ3RPRFF0VkVWWUxVNHRNeklpTHo0OEwyYytQR2NnWkdGMFlTMXRiV3d0Ym05a1pUMGliV2tpSUhSeVlXNXpabTl5YlQwaWRISmhibk5zWVhSbEtEWXdOQ3d0TWpRM0tTQnpZMkZzWlNnd0xqY3dOeWtpUGp4MWMyVWdaR0YwWVMxalBTSXhSRFExTnlJZ2VHeHBibXM2YUhKbFpqMGlJMDFLV0MwNE5DMVVSVmd0U1MweFJEUTFOeUl2UGp3dlp6NDhMMmMrUEdjZ1pHRjBZUzF0Yld3dGJtOWtaVDBpYlc4aUlIUnlZVzV6Wm05eWJUMGlkSEpoYm5Oc1lYUmxLREUwTURVNExqRXNNQ2tpUGp4MWMyVWdaR0YwWVMxalBTSXlPQ0lnZUd4cGJtczZhSEpsWmowaUkwMUtXQzA0TkMxVVJWZ3RUaTB5T0NJdlBqd3ZaejQ4WnlCa1lYUmhMVzF0YkMxdWIyUmxQU0p0YzNWaUlpQjBjbUZ1YzJadmNtMDlJblJ5WVc1emJHRjBaU2d4TkRRME55NHhMREFwSWo0OFp5QmtZWFJoTFcxdGJDMXViMlJsUFNKdGFTSStQSFZ6WlNCa1lYUmhMV005SWpGRU5EWTFJaUI0YkdsdWF6cG9jbVZtUFNJalRVcFlMVGcwTFZSRldDMUpMVEZFTkRZMUlpOCtQQzluUGp4bklHUmhkR0V0Ylcxc0xXNXZaR1U5SW0xcElpQjBjbUZ1YzJadmNtMDlJblJ5WVc1emJHRjBaU2cyTURVc0xURTFNQ2tnYzJOaGJHVW9NQzQzTURjcElqNDhkWE5sSUdSaGRHRXRZejBpTVVRME5UWWlJSGhzYVc1ck9taHlaV1k5SWlOTlNsZ3RPRFF0VkVWWUxVa3RNVVEwTlRZaUx6NDhMMmMrUEM5blBqeG5JR1JoZEdFdGJXMXNMVzV2WkdVOUltMXZJaUIwY21GdWMyWnZjbTA5SW5SeVlXNXpiR0YwWlNneE5UTTBOaTR4TERBcElqNDhkWE5sSUdSaGRHRXRZejBpTWpraUlIaHNhVzVyT21oeVpXWTlJaU5OU2xndE9EUXRWRVZZTFU0dE1qa2lMejQ4TDJjK1BHY2daR0YwWVMxdGJXd3RibTlrWlQwaWJXOGlJSFJ5WVc1elptOXliVDBpZEhKaGJuTnNZWFJsS0RFMU56TTFMakVzTUNraVBqeDFjMlVnWkdGMFlTMWpQU0l5T1NJZ2VHeHBibXM2YUhKbFpqMGlJMDFLV0MwNE5DMVVSVmd0VGkweU9TSXZQand2Wno0OEwyYytQQzluUGp3dmMzWm5QZz09IiwKCSJSZWFsVmlld1NpemVKc29uIiA6ICJ7XCJoZWlnaHRcIjoxMDgyLFwid2lkdGhcIjo1Njc5fSIKfQo="/>
    </extobj>
    <extobj name="2384804F-3998-4D57-9195-F3826E402611-80">
      <extobjdata type="2384804F-3998-4D57-9195-F3826E402611" data="ewoJIkltZ1NldHRpbmdKc29uIiA6ICJ7XCJoZWlnaHRcIjoxNy44NTcxNDI4NTcxNDI4NTQsXCJ3aWR0aFwiOjk5LjEwNzE0Mjg1NzE0Mjg1fSIsCgkiTGF0ZXgiIDogIlxcbG9nIHAoeF9pfHpfaSxcXHRoZXRhKVxuIiwKCSJMYXRleEltZ0Jhc2U2NCIgOiAiUEhOMlp5QjRiV3h1Y3owaWFIUjBjRG92TDNkM2R5NTNNeTV2Y21jdk1qQXdNQzl6ZG1jaUlIZHBaSFJvUFNJeE1pNDJPRGhsZUNJZ2FHVnBaMmgwUFNJeUxqSTJNbVY0SWlCeWIyeGxQU0pwYldjaUlHWnZZM1Z6WVdKc1pUMGlabUZzYzJVaUlIWnBaWGRDYjNnOUlqQWdMVGMxTUNBMU5qQTRMaklnTVRBd01DSWdlRzFzYm5NNmVHeHBibXM5SW1oMGRIQTZMeTkzZDNjdWR6TXViM0puTHpFNU9Ua3ZlR3hwYm1zaUlHRnlhV0V0YUdsa1pHVnVQU0owY25WbElpQnpkSGxzWlQwaWRtVnlkR2xqWVd3dFlXeHBaMjQ2SUMwd0xqVTJObVY0T3lCdFlYZ3RkMmxrZEdnNklEazRKVHNpUGp4a1pXWnpQanh3WVhSb0lHbGtQU0pOU2xndE15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E1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B6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TXRWRVZZTFU0dE1qQTJNU0lnWkQwa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10VkVWWUxVNHROME1pSUdROUlrMHhNemtnTFRJME9VZ3hNemRSTVRJMUlDMHlORGtnTVRFNUlDMHlNelZXTWpVeFRERXlNQ0EzTXpkUk1UTXdJRGMxTUNBeE16a2dOelV3VVRFMU1pQTNOVEFnTVRVNUlEY3pOVll0TWpNMVVURTFNU0F0TWpRNUlERTBNU0F0TWpRNVNERXpPVm9pTH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p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5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nlJZ2RISmhibk5tYjNKdFBTSjBjbUZ1YzJ4aGRHVW9NVEkzT0N3d0tTSStQSFZ6WlNCa1lYUmhMV005SWpJd05qRWlJSGhzYVc1ck9taHlaV1k5SWlOTlNsZ3RNeTFVUlZndFRpMHlNRFl4SWk4K1BDOW5QanhuSUdSaGRHRXRiVzFzTFc1dlpHVTlJbTFwSWlCMGNtRnVjMlp2Y20wOUluUnlZVzV6YkdGMFpTZ3hORFEwTGpjc01Da2lQangxYzJVZ1pHRjBZUzFqUFNJeFJEUTFSQ0lnZUd4cGJtczZhSEpsWmowaUkwMUtXQzB6TFZSRldDMUpMVEZFTkRWRUlpOCtQQzluUGp4bklHUmhkR0V0Ylcxc0xXNXZaR1U5SW0xdklpQjBjbUZ1YzJadmNtMDlJblJ5WVc1emJHRjBaU2d4T1RRM0xqY3NNQ2tpUGp4MWMyVWdaR0YwWVMxalBTSXlPQ0lnZUd4cGJtczZhSEpsWmowaUkwMUtXQzB6TFZSRldDMU9MVEk0SWk4K1BDOW5QanhuSUdSaGRHRXRiVzFzTFc1dlpHVTlJbTF6ZFdJaUlIUnlZVzV6Wm05eWJUMGlkSEpoYm5Oc1lYUmxLREl6TXpZdU55d3dLU0krUEdjZ1pHRjBZUzF0Yld3dGJtOWtaVDBpYldraVBqeDFjMlVnWkdGMFlTMWpQU0l4UkRRMk5TSWdlR3hwYm1zNmFISmxaajBpSTAxS1dDMHpMVlJGV0MxSkxURkVORFkxSWk4K1BDOW5QanhuSUdSaGRHRXRiVzFzTFc1dlpHVTlJbTFwSWlCMGNtRnVjMlp2Y20wOUluUnlZVzV6YkdGMFpTZzJNRFVzTFRFMU1Da2djMk5oYkdVb01DNDNNRGNwSWo0OGRYTmxJR1JoZEdFdFl6MGlNVVEwTlRZaUlIaHNhVzVyT21oeVpXWTlJaU5OU2xndE15MVVSVmd0U1MweFJEUTFOaUl2UGp3dlp6NDhMMmMrUEdjZ1pHRjBZUzF0Yld3dGJtOWtaVDBpVkdWWVFYUnZiU0lnWkdGMFlTMXRhbmd0ZEdWNFkyeGhjM005SWs5U1JDSWdkSEpoYm5ObWIzSnRQU0owY21GdWMyeGhkR1VvTXpJek5TNDJMREFwSWo0OFp5QmtZWFJoTFcxdGJDMXViMlJsUFNKdGJ5SWdkSEpoYm5ObWIzSnRQU0owY21GdWMyeGhkR1VvTUNBdE1DNDFLU0krUEhWelpTQmtZWFJoTFdNOUlqZERJaUI0YkdsdWF6cG9jbVZtUFNJalRVcFlMVE10VkVWWUxVNHROME1pTHo0OEwyYytQQzluUGp4bklHUmhkR0V0Ylcxc0xXNXZaR1U5SW0xemRXSWlJSFJ5WVc1elptOXliVDBpZEhKaGJuTnNZWFJsS0RNMU1UTXVOaX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WWlJSGhzYVc1ck9taHlaV1k5SWlOTlNsZ3RNeTFVUlZndFNTMHhSRFExTmlJdlBqd3ZaejQ4TDJjK1BHY2daR0YwWVMxdGJXd3RibTlrWlQwaWJXOGlJSFJ5WVc1elptOXliVDBpZEhKaGJuTnNZWFJsS0RRek1EVXVOaXd3S1NJK1BIVnpaU0JrWVhSaExXTTlJakpESWlCNGJHbHVhenBvY21WbVBTSWpUVXBZTFRNdFZFVllMVTR0TWtNaUx6NDhMMmMrUEdjZ1pHRjBZUzF0Yld3dGJtOWtaVDBpYldraUlIUnlZVzV6Wm05eWJUMGlkSEpoYm5Oc1lYUmxLRFEzTlRBdU1pd3dLU0krUEhWelpTQmtZWFJoTFdNOUlqRkVOekF6SWlCNGJHbHVhenBvY21WbVBTSWpUVXBZTFRNdFZFVllMVWt0TVVRM01ETWlMejQ4TDJjK1BHY2daR0YwWVMxdGJXd3RibTlrWlQwaWJXOGlJSFJ5WVc1elptOXliVDBpZEhKaGJuTnNZWFJsS0RVeU1Ua3VNaXd3S1NJK1BIVnpaU0JrWVhSaExXTTlJakk1SWlCNGJHbHVhenBvY21WbVBTSWpUVXBZTFRNdFZFVllMVTR0TWpraUx6NDhMMmMrUEM5blBqd3ZaejQ4TDNOMlp6ND0iLAoJIlJlYWxWaWV3U2l6ZUpzb24iIDogIntcImhlaWdodFwiOjM1MyxcIndpZHRoXCI6MTk4Mn0iCn0K"/>
    </extobj>
  </extobjs>
</s:customData>
</file>

<file path=customXml/itemProps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7920</Words>
  <Application>WPS Presentation</Application>
  <PresentationFormat/>
  <Paragraphs>403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Arial</vt:lpstr>
      <vt:lpstr>SimSun</vt:lpstr>
      <vt:lpstr>Wingdings</vt:lpstr>
      <vt:lpstr>Arial</vt:lpstr>
      <vt:lpstr>Wix Madefor Display SemiBold</vt:lpstr>
      <vt:lpstr>Yu Gothic UI</vt:lpstr>
      <vt:lpstr>Wix Madefor Display</vt:lpstr>
      <vt:lpstr>Microsoft YaHei</vt:lpstr>
      <vt:lpstr>Arial Unicode MS</vt:lpstr>
      <vt:lpstr>Wingdings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nina_</cp:lastModifiedBy>
  <cp:revision>102</cp:revision>
  <dcterms:created xsi:type="dcterms:W3CDTF">2024-02-10T13:28:00Z</dcterms:created>
  <dcterms:modified xsi:type="dcterms:W3CDTF">2024-05-01T19:37:28Z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623FA44282714606BF163C7B88A5DE00_13</vt:lpwstr>
  </property>
  <property fmtid="{D5CDD505-2E9C-101B-9397-08002B2CF9AE}" pid="3" name="KSOProductBuildVer">
    <vt:lpwstr>1049-12.2.0.16731</vt:lpwstr>
  </property>
</Properties>
</file>